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329" r:id="rId2"/>
    <p:sldId id="320" r:id="rId3"/>
    <p:sldId id="321" r:id="rId4"/>
    <p:sldId id="328" r:id="rId5"/>
    <p:sldId id="318" r:id="rId6"/>
    <p:sldId id="312" r:id="rId7"/>
    <p:sldId id="323" r:id="rId8"/>
    <p:sldId id="324" r:id="rId9"/>
    <p:sldId id="325" r:id="rId10"/>
    <p:sldId id="315" r:id="rId11"/>
    <p:sldId id="322" r:id="rId12"/>
    <p:sldId id="32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31A0A7-A8D1-42B8-BA05-89348CF4EDCE}" v="185" dt="2021-03-03T16:07:18.0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n Sunshine" userId="53110830d62f52cf" providerId="LiveId" clId="{1831A0A7-A8D1-42B8-BA05-89348CF4EDCE}"/>
    <pc:docChg chg="undo custSel mod addSld delSld modSld sldOrd">
      <pc:chgData name="Glenn Sunshine" userId="53110830d62f52cf" providerId="LiveId" clId="{1831A0A7-A8D1-42B8-BA05-89348CF4EDCE}" dt="2021-03-03T16:16:38.155" v="5639" actId="6549"/>
      <pc:docMkLst>
        <pc:docMk/>
      </pc:docMkLst>
      <pc:sldChg chg="del ord">
        <pc:chgData name="Glenn Sunshine" userId="53110830d62f52cf" providerId="LiveId" clId="{1831A0A7-A8D1-42B8-BA05-89348CF4EDCE}" dt="2021-03-01T19:52:16.400" v="5400" actId="47"/>
        <pc:sldMkLst>
          <pc:docMk/>
          <pc:sldMk cId="2468933684" sldId="274"/>
        </pc:sldMkLst>
      </pc:sldChg>
      <pc:sldChg chg="del">
        <pc:chgData name="Glenn Sunshine" userId="53110830d62f52cf" providerId="LiveId" clId="{1831A0A7-A8D1-42B8-BA05-89348CF4EDCE}" dt="2021-02-24T16:10:44.080" v="0" actId="47"/>
        <pc:sldMkLst>
          <pc:docMk/>
          <pc:sldMk cId="1575884354" sldId="279"/>
        </pc:sldMkLst>
      </pc:sldChg>
      <pc:sldChg chg="del">
        <pc:chgData name="Glenn Sunshine" userId="53110830d62f52cf" providerId="LiveId" clId="{1831A0A7-A8D1-42B8-BA05-89348CF4EDCE}" dt="2021-02-24T16:10:44.080" v="0" actId="47"/>
        <pc:sldMkLst>
          <pc:docMk/>
          <pc:sldMk cId="4280446429" sldId="280"/>
        </pc:sldMkLst>
      </pc:sldChg>
      <pc:sldChg chg="del">
        <pc:chgData name="Glenn Sunshine" userId="53110830d62f52cf" providerId="LiveId" clId="{1831A0A7-A8D1-42B8-BA05-89348CF4EDCE}" dt="2021-02-24T16:10:44.080" v="0" actId="47"/>
        <pc:sldMkLst>
          <pc:docMk/>
          <pc:sldMk cId="2329796035" sldId="281"/>
        </pc:sldMkLst>
      </pc:sldChg>
      <pc:sldChg chg="del">
        <pc:chgData name="Glenn Sunshine" userId="53110830d62f52cf" providerId="LiveId" clId="{1831A0A7-A8D1-42B8-BA05-89348CF4EDCE}" dt="2021-02-24T16:10:44.080" v="0" actId="47"/>
        <pc:sldMkLst>
          <pc:docMk/>
          <pc:sldMk cId="2616771488" sldId="282"/>
        </pc:sldMkLst>
      </pc:sldChg>
      <pc:sldChg chg="del">
        <pc:chgData name="Glenn Sunshine" userId="53110830d62f52cf" providerId="LiveId" clId="{1831A0A7-A8D1-42B8-BA05-89348CF4EDCE}" dt="2021-02-24T16:10:44.080" v="0" actId="47"/>
        <pc:sldMkLst>
          <pc:docMk/>
          <pc:sldMk cId="3667836587" sldId="283"/>
        </pc:sldMkLst>
      </pc:sldChg>
      <pc:sldChg chg="del">
        <pc:chgData name="Glenn Sunshine" userId="53110830d62f52cf" providerId="LiveId" clId="{1831A0A7-A8D1-42B8-BA05-89348CF4EDCE}" dt="2021-02-24T16:10:44.080" v="0" actId="47"/>
        <pc:sldMkLst>
          <pc:docMk/>
          <pc:sldMk cId="968815582" sldId="286"/>
        </pc:sldMkLst>
      </pc:sldChg>
      <pc:sldChg chg="del">
        <pc:chgData name="Glenn Sunshine" userId="53110830d62f52cf" providerId="LiveId" clId="{1831A0A7-A8D1-42B8-BA05-89348CF4EDCE}" dt="2021-03-01T19:52:16.400" v="5400" actId="47"/>
        <pc:sldMkLst>
          <pc:docMk/>
          <pc:sldMk cId="4240990057" sldId="287"/>
        </pc:sldMkLst>
      </pc:sldChg>
      <pc:sldChg chg="del">
        <pc:chgData name="Glenn Sunshine" userId="53110830d62f52cf" providerId="LiveId" clId="{1831A0A7-A8D1-42B8-BA05-89348CF4EDCE}" dt="2021-03-01T19:52:16.400" v="5400" actId="47"/>
        <pc:sldMkLst>
          <pc:docMk/>
          <pc:sldMk cId="1619465607" sldId="288"/>
        </pc:sldMkLst>
      </pc:sldChg>
      <pc:sldChg chg="del">
        <pc:chgData name="Glenn Sunshine" userId="53110830d62f52cf" providerId="LiveId" clId="{1831A0A7-A8D1-42B8-BA05-89348CF4EDCE}" dt="2021-03-01T19:52:16.400" v="5400" actId="47"/>
        <pc:sldMkLst>
          <pc:docMk/>
          <pc:sldMk cId="2363514251" sldId="289"/>
        </pc:sldMkLst>
      </pc:sldChg>
      <pc:sldChg chg="del">
        <pc:chgData name="Glenn Sunshine" userId="53110830d62f52cf" providerId="LiveId" clId="{1831A0A7-A8D1-42B8-BA05-89348CF4EDCE}" dt="2021-03-01T19:52:16.400" v="5400" actId="47"/>
        <pc:sldMkLst>
          <pc:docMk/>
          <pc:sldMk cId="169733314" sldId="290"/>
        </pc:sldMkLst>
      </pc:sldChg>
      <pc:sldChg chg="del">
        <pc:chgData name="Glenn Sunshine" userId="53110830d62f52cf" providerId="LiveId" clId="{1831A0A7-A8D1-42B8-BA05-89348CF4EDCE}" dt="2021-03-01T19:52:16.400" v="5400" actId="47"/>
        <pc:sldMkLst>
          <pc:docMk/>
          <pc:sldMk cId="3302913946" sldId="293"/>
        </pc:sldMkLst>
      </pc:sldChg>
      <pc:sldChg chg="del">
        <pc:chgData name="Glenn Sunshine" userId="53110830d62f52cf" providerId="LiveId" clId="{1831A0A7-A8D1-42B8-BA05-89348CF4EDCE}" dt="2021-03-01T19:52:16.400" v="5400" actId="47"/>
        <pc:sldMkLst>
          <pc:docMk/>
          <pc:sldMk cId="2132979034" sldId="294"/>
        </pc:sldMkLst>
      </pc:sldChg>
      <pc:sldChg chg="del">
        <pc:chgData name="Glenn Sunshine" userId="53110830d62f52cf" providerId="LiveId" clId="{1831A0A7-A8D1-42B8-BA05-89348CF4EDCE}" dt="2021-03-01T19:52:16.400" v="5400" actId="47"/>
        <pc:sldMkLst>
          <pc:docMk/>
          <pc:sldMk cId="3431521255" sldId="295"/>
        </pc:sldMkLst>
      </pc:sldChg>
      <pc:sldChg chg="del">
        <pc:chgData name="Glenn Sunshine" userId="53110830d62f52cf" providerId="LiveId" clId="{1831A0A7-A8D1-42B8-BA05-89348CF4EDCE}" dt="2021-03-01T19:52:16.400" v="5400" actId="47"/>
        <pc:sldMkLst>
          <pc:docMk/>
          <pc:sldMk cId="3256515173" sldId="296"/>
        </pc:sldMkLst>
      </pc:sldChg>
      <pc:sldChg chg="del">
        <pc:chgData name="Glenn Sunshine" userId="53110830d62f52cf" providerId="LiveId" clId="{1831A0A7-A8D1-42B8-BA05-89348CF4EDCE}" dt="2021-03-01T19:52:16.400" v="5400" actId="47"/>
        <pc:sldMkLst>
          <pc:docMk/>
          <pc:sldMk cId="3501407372" sldId="297"/>
        </pc:sldMkLst>
      </pc:sldChg>
      <pc:sldChg chg="del">
        <pc:chgData name="Glenn Sunshine" userId="53110830d62f52cf" providerId="LiveId" clId="{1831A0A7-A8D1-42B8-BA05-89348CF4EDCE}" dt="2021-03-01T19:52:16.400" v="5400" actId="47"/>
        <pc:sldMkLst>
          <pc:docMk/>
          <pc:sldMk cId="3068637359" sldId="298"/>
        </pc:sldMkLst>
      </pc:sldChg>
      <pc:sldChg chg="del">
        <pc:chgData name="Glenn Sunshine" userId="53110830d62f52cf" providerId="LiveId" clId="{1831A0A7-A8D1-42B8-BA05-89348CF4EDCE}" dt="2021-03-01T19:52:16.400" v="5400" actId="47"/>
        <pc:sldMkLst>
          <pc:docMk/>
          <pc:sldMk cId="3202679765" sldId="299"/>
        </pc:sldMkLst>
      </pc:sldChg>
      <pc:sldChg chg="del">
        <pc:chgData name="Glenn Sunshine" userId="53110830d62f52cf" providerId="LiveId" clId="{1831A0A7-A8D1-42B8-BA05-89348CF4EDCE}" dt="2021-03-01T19:52:16.400" v="5400" actId="47"/>
        <pc:sldMkLst>
          <pc:docMk/>
          <pc:sldMk cId="3551153331" sldId="300"/>
        </pc:sldMkLst>
      </pc:sldChg>
      <pc:sldChg chg="del">
        <pc:chgData name="Glenn Sunshine" userId="53110830d62f52cf" providerId="LiveId" clId="{1831A0A7-A8D1-42B8-BA05-89348CF4EDCE}" dt="2021-03-01T19:52:16.400" v="5400" actId="47"/>
        <pc:sldMkLst>
          <pc:docMk/>
          <pc:sldMk cId="2973946725" sldId="301"/>
        </pc:sldMkLst>
      </pc:sldChg>
      <pc:sldChg chg="del">
        <pc:chgData name="Glenn Sunshine" userId="53110830d62f52cf" providerId="LiveId" clId="{1831A0A7-A8D1-42B8-BA05-89348CF4EDCE}" dt="2021-03-01T19:52:16.400" v="5400" actId="47"/>
        <pc:sldMkLst>
          <pc:docMk/>
          <pc:sldMk cId="1451614149" sldId="302"/>
        </pc:sldMkLst>
      </pc:sldChg>
      <pc:sldChg chg="del">
        <pc:chgData name="Glenn Sunshine" userId="53110830d62f52cf" providerId="LiveId" clId="{1831A0A7-A8D1-42B8-BA05-89348CF4EDCE}" dt="2021-03-01T19:52:16.400" v="5400" actId="47"/>
        <pc:sldMkLst>
          <pc:docMk/>
          <pc:sldMk cId="504755382" sldId="305"/>
        </pc:sldMkLst>
      </pc:sldChg>
      <pc:sldChg chg="del">
        <pc:chgData name="Glenn Sunshine" userId="53110830d62f52cf" providerId="LiveId" clId="{1831A0A7-A8D1-42B8-BA05-89348CF4EDCE}" dt="2021-03-01T19:52:16.400" v="5400" actId="47"/>
        <pc:sldMkLst>
          <pc:docMk/>
          <pc:sldMk cId="3463009367" sldId="306"/>
        </pc:sldMkLst>
      </pc:sldChg>
      <pc:sldChg chg="del">
        <pc:chgData name="Glenn Sunshine" userId="53110830d62f52cf" providerId="LiveId" clId="{1831A0A7-A8D1-42B8-BA05-89348CF4EDCE}" dt="2021-03-01T19:52:16.400" v="5400" actId="47"/>
        <pc:sldMkLst>
          <pc:docMk/>
          <pc:sldMk cId="3700150061" sldId="307"/>
        </pc:sldMkLst>
      </pc:sldChg>
      <pc:sldChg chg="del ord">
        <pc:chgData name="Glenn Sunshine" userId="53110830d62f52cf" providerId="LiveId" clId="{1831A0A7-A8D1-42B8-BA05-89348CF4EDCE}" dt="2021-03-01T19:52:16.400" v="5400" actId="47"/>
        <pc:sldMkLst>
          <pc:docMk/>
          <pc:sldMk cId="2835088816" sldId="308"/>
        </pc:sldMkLst>
      </pc:sldChg>
      <pc:sldChg chg="del">
        <pc:chgData name="Glenn Sunshine" userId="53110830d62f52cf" providerId="LiveId" clId="{1831A0A7-A8D1-42B8-BA05-89348CF4EDCE}" dt="2021-03-01T19:52:16.400" v="5400" actId="47"/>
        <pc:sldMkLst>
          <pc:docMk/>
          <pc:sldMk cId="415786694" sldId="309"/>
        </pc:sldMkLst>
      </pc:sldChg>
      <pc:sldChg chg="del">
        <pc:chgData name="Glenn Sunshine" userId="53110830d62f52cf" providerId="LiveId" clId="{1831A0A7-A8D1-42B8-BA05-89348CF4EDCE}" dt="2021-02-24T16:10:44.080" v="0" actId="47"/>
        <pc:sldMkLst>
          <pc:docMk/>
          <pc:sldMk cId="1696847416" sldId="310"/>
        </pc:sldMkLst>
      </pc:sldChg>
      <pc:sldChg chg="del">
        <pc:chgData name="Glenn Sunshine" userId="53110830d62f52cf" providerId="LiveId" clId="{1831A0A7-A8D1-42B8-BA05-89348CF4EDCE}" dt="2021-02-24T16:10:44.080" v="0" actId="47"/>
        <pc:sldMkLst>
          <pc:docMk/>
          <pc:sldMk cId="3253603357" sldId="311"/>
        </pc:sldMkLst>
      </pc:sldChg>
      <pc:sldChg chg="modSp mod">
        <pc:chgData name="Glenn Sunshine" userId="53110830d62f52cf" providerId="LiveId" clId="{1831A0A7-A8D1-42B8-BA05-89348CF4EDCE}" dt="2021-02-24T21:03:28.648" v="2409" actId="27636"/>
        <pc:sldMkLst>
          <pc:docMk/>
          <pc:sldMk cId="3556804029" sldId="312"/>
        </pc:sldMkLst>
        <pc:spChg chg="mod">
          <ac:chgData name="Glenn Sunshine" userId="53110830d62f52cf" providerId="LiveId" clId="{1831A0A7-A8D1-42B8-BA05-89348CF4EDCE}" dt="2021-02-24T20:54:30.621" v="2257" actId="27636"/>
          <ac:spMkLst>
            <pc:docMk/>
            <pc:sldMk cId="3556804029" sldId="312"/>
            <ac:spMk id="2" creationId="{76EE61A0-846B-4FF9-BCDE-41B304507588}"/>
          </ac:spMkLst>
        </pc:spChg>
        <pc:spChg chg="mod">
          <ac:chgData name="Glenn Sunshine" userId="53110830d62f52cf" providerId="LiveId" clId="{1831A0A7-A8D1-42B8-BA05-89348CF4EDCE}" dt="2021-02-24T21:03:28.648" v="2409" actId="27636"/>
          <ac:spMkLst>
            <pc:docMk/>
            <pc:sldMk cId="3556804029" sldId="312"/>
            <ac:spMk id="3" creationId="{2B0F6DFF-CB4F-408E-9E55-A0D119683274}"/>
          </ac:spMkLst>
        </pc:spChg>
      </pc:sldChg>
      <pc:sldChg chg="del ord">
        <pc:chgData name="Glenn Sunshine" userId="53110830d62f52cf" providerId="LiveId" clId="{1831A0A7-A8D1-42B8-BA05-89348CF4EDCE}" dt="2021-03-01T19:52:16.400" v="5400" actId="47"/>
        <pc:sldMkLst>
          <pc:docMk/>
          <pc:sldMk cId="2817404978" sldId="313"/>
        </pc:sldMkLst>
      </pc:sldChg>
      <pc:sldChg chg="del ord">
        <pc:chgData name="Glenn Sunshine" userId="53110830d62f52cf" providerId="LiveId" clId="{1831A0A7-A8D1-42B8-BA05-89348CF4EDCE}" dt="2021-03-01T19:52:18.603" v="5401" actId="47"/>
        <pc:sldMkLst>
          <pc:docMk/>
          <pc:sldMk cId="3153821633" sldId="314"/>
        </pc:sldMkLst>
      </pc:sldChg>
      <pc:sldChg chg="addSp delSp modSp mod ord">
        <pc:chgData name="Glenn Sunshine" userId="53110830d62f52cf" providerId="LiveId" clId="{1831A0A7-A8D1-42B8-BA05-89348CF4EDCE}" dt="2021-03-01T19:51:06.587" v="5398" actId="255"/>
        <pc:sldMkLst>
          <pc:docMk/>
          <pc:sldMk cId="1200966012" sldId="315"/>
        </pc:sldMkLst>
        <pc:spChg chg="mod">
          <ac:chgData name="Glenn Sunshine" userId="53110830d62f52cf" providerId="LiveId" clId="{1831A0A7-A8D1-42B8-BA05-89348CF4EDCE}" dt="2021-02-24T22:32:26.756" v="3909" actId="26606"/>
          <ac:spMkLst>
            <pc:docMk/>
            <pc:sldMk cId="1200966012" sldId="315"/>
            <ac:spMk id="2" creationId="{07B545E8-7398-4F98-B1D6-9B57594DDEEC}"/>
          </ac:spMkLst>
        </pc:spChg>
        <pc:spChg chg="mod">
          <ac:chgData name="Glenn Sunshine" userId="53110830d62f52cf" providerId="LiveId" clId="{1831A0A7-A8D1-42B8-BA05-89348CF4EDCE}" dt="2021-03-01T19:51:06.587" v="5398" actId="255"/>
          <ac:spMkLst>
            <pc:docMk/>
            <pc:sldMk cId="1200966012" sldId="315"/>
            <ac:spMk id="3" creationId="{C1FE177C-27DD-4BEC-89F0-2C6AA24D6F07}"/>
          </ac:spMkLst>
        </pc:spChg>
        <pc:spChg chg="add">
          <ac:chgData name="Glenn Sunshine" userId="53110830d62f52cf" providerId="LiveId" clId="{1831A0A7-A8D1-42B8-BA05-89348CF4EDCE}" dt="2021-02-24T22:32:26.756" v="3909" actId="26606"/>
          <ac:spMkLst>
            <pc:docMk/>
            <pc:sldMk cId="1200966012" sldId="315"/>
            <ac:spMk id="80" creationId="{6A1473A6-3F22-483E-8A30-80B9D2B14592}"/>
          </ac:spMkLst>
        </pc:spChg>
        <pc:spChg chg="del">
          <ac:chgData name="Glenn Sunshine" userId="53110830d62f52cf" providerId="LiveId" clId="{1831A0A7-A8D1-42B8-BA05-89348CF4EDCE}" dt="2021-02-24T22:32:26.756" v="3909" actId="26606"/>
          <ac:spMkLst>
            <pc:docMk/>
            <pc:sldMk cId="1200966012" sldId="315"/>
            <ac:spMk id="135" creationId="{E8A8EAB8-D2FF-444D-B34B-7D32F106AD0E}"/>
          </ac:spMkLst>
        </pc:spChg>
        <pc:grpChg chg="add">
          <ac:chgData name="Glenn Sunshine" userId="53110830d62f52cf" providerId="LiveId" clId="{1831A0A7-A8D1-42B8-BA05-89348CF4EDCE}" dt="2021-02-24T22:32:26.756" v="3909" actId="26606"/>
          <ac:grpSpMkLst>
            <pc:docMk/>
            <pc:sldMk cId="1200966012" sldId="315"/>
            <ac:grpSpMk id="82" creationId="{AA1375E3-3E53-4D75-BAB7-E5929BFCB25F}"/>
          </ac:grpSpMkLst>
        </pc:grpChg>
        <pc:picChg chg="del">
          <ac:chgData name="Glenn Sunshine" userId="53110830d62f52cf" providerId="LiveId" clId="{1831A0A7-A8D1-42B8-BA05-89348CF4EDCE}" dt="2021-02-24T22:31:52.047" v="3871" actId="478"/>
          <ac:picMkLst>
            <pc:docMk/>
            <pc:sldMk cId="1200966012" sldId="315"/>
            <ac:picMk id="4098" creationId="{BAE3565C-39DF-487E-9F0F-E5D5B2AB2BB0}"/>
          </ac:picMkLst>
        </pc:picChg>
        <pc:cxnChg chg="del">
          <ac:chgData name="Glenn Sunshine" userId="53110830d62f52cf" providerId="LiveId" clId="{1831A0A7-A8D1-42B8-BA05-89348CF4EDCE}" dt="2021-02-24T22:32:26.756" v="3909" actId="26606"/>
          <ac:cxnSpMkLst>
            <pc:docMk/>
            <pc:sldMk cId="1200966012" sldId="315"/>
            <ac:cxnSpMk id="137" creationId="{EEA38897-7BA3-4408-8083-3235339C4A60}"/>
          </ac:cxnSpMkLst>
        </pc:cxnChg>
        <pc:cxnChg chg="del">
          <ac:chgData name="Glenn Sunshine" userId="53110830d62f52cf" providerId="LiveId" clId="{1831A0A7-A8D1-42B8-BA05-89348CF4EDCE}" dt="2021-02-24T22:32:26.756" v="3909" actId="26606"/>
          <ac:cxnSpMkLst>
            <pc:docMk/>
            <pc:sldMk cId="1200966012" sldId="315"/>
            <ac:cxnSpMk id="139" creationId="{F11AD06B-AB20-4097-8606-5DA00DBACE88}"/>
          </ac:cxnSpMkLst>
        </pc:cxnChg>
      </pc:sldChg>
      <pc:sldChg chg="addSp delSp modSp new del mod setBg">
        <pc:chgData name="Glenn Sunshine" userId="53110830d62f52cf" providerId="LiveId" clId="{1831A0A7-A8D1-42B8-BA05-89348CF4EDCE}" dt="2021-02-25T00:06:21.457" v="5021" actId="47"/>
        <pc:sldMkLst>
          <pc:docMk/>
          <pc:sldMk cId="1306873720" sldId="316"/>
        </pc:sldMkLst>
        <pc:spChg chg="del">
          <ac:chgData name="Glenn Sunshine" userId="53110830d62f52cf" providerId="LiveId" clId="{1831A0A7-A8D1-42B8-BA05-89348CF4EDCE}" dt="2021-02-24T16:33:00.103" v="2"/>
          <ac:spMkLst>
            <pc:docMk/>
            <pc:sldMk cId="1306873720" sldId="316"/>
            <ac:spMk id="2" creationId="{EA3619E4-7EB5-4E5E-996C-D94833C00029}"/>
          </ac:spMkLst>
        </pc:spChg>
        <pc:spChg chg="del">
          <ac:chgData name="Glenn Sunshine" userId="53110830d62f52cf" providerId="LiveId" clId="{1831A0A7-A8D1-42B8-BA05-89348CF4EDCE}" dt="2021-02-24T16:33:00.103" v="2"/>
          <ac:spMkLst>
            <pc:docMk/>
            <pc:sldMk cId="1306873720" sldId="316"/>
            <ac:spMk id="3" creationId="{EDDC2D31-AE8F-4133-A725-F9CE52EAF61E}"/>
          </ac:spMkLst>
        </pc:spChg>
        <pc:spChg chg="add mod">
          <ac:chgData name="Glenn Sunshine" userId="53110830d62f52cf" providerId="LiveId" clId="{1831A0A7-A8D1-42B8-BA05-89348CF4EDCE}" dt="2021-02-24T21:10:01.869" v="2566" actId="26606"/>
          <ac:spMkLst>
            <pc:docMk/>
            <pc:sldMk cId="1306873720" sldId="316"/>
            <ac:spMk id="4" creationId="{2259DDE7-B00A-4556-9AF2-ED9296E4B819}"/>
          </ac:spMkLst>
        </pc:spChg>
        <pc:spChg chg="add mod">
          <ac:chgData name="Glenn Sunshine" userId="53110830d62f52cf" providerId="LiveId" clId="{1831A0A7-A8D1-42B8-BA05-89348CF4EDCE}" dt="2021-02-24T21:10:01.869" v="2566" actId="26606"/>
          <ac:spMkLst>
            <pc:docMk/>
            <pc:sldMk cId="1306873720" sldId="316"/>
            <ac:spMk id="5" creationId="{189A96A2-5573-4ABA-AD2E-254A24F4E231}"/>
          </ac:spMkLst>
        </pc:spChg>
        <pc:spChg chg="add">
          <ac:chgData name="Glenn Sunshine" userId="53110830d62f52cf" providerId="LiveId" clId="{1831A0A7-A8D1-42B8-BA05-89348CF4EDCE}" dt="2021-02-24T21:10:01.869" v="2566" actId="26606"/>
          <ac:spMkLst>
            <pc:docMk/>
            <pc:sldMk cId="1306873720" sldId="316"/>
            <ac:spMk id="10" creationId="{8D70B121-56F4-4848-B38B-182089D909FA}"/>
          </ac:spMkLst>
        </pc:spChg>
        <pc:cxnChg chg="add">
          <ac:chgData name="Glenn Sunshine" userId="53110830d62f52cf" providerId="LiveId" clId="{1831A0A7-A8D1-42B8-BA05-89348CF4EDCE}" dt="2021-02-24T21:10:01.869" v="2566" actId="26606"/>
          <ac:cxnSpMkLst>
            <pc:docMk/>
            <pc:sldMk cId="1306873720" sldId="316"/>
            <ac:cxnSpMk id="12" creationId="{2D72A2C9-F3CA-4216-8BAD-FA4C970C3C4E}"/>
          </ac:cxnSpMkLst>
        </pc:cxnChg>
      </pc:sldChg>
      <pc:sldChg chg="del">
        <pc:chgData name="Glenn Sunshine" userId="53110830d62f52cf" providerId="LiveId" clId="{1831A0A7-A8D1-42B8-BA05-89348CF4EDCE}" dt="2021-02-24T16:10:44.080" v="0" actId="47"/>
        <pc:sldMkLst>
          <pc:docMk/>
          <pc:sldMk cId="3805132919" sldId="316"/>
        </pc:sldMkLst>
      </pc:sldChg>
      <pc:sldChg chg="del">
        <pc:chgData name="Glenn Sunshine" userId="53110830d62f52cf" providerId="LiveId" clId="{1831A0A7-A8D1-42B8-BA05-89348CF4EDCE}" dt="2021-02-24T16:10:44.080" v="0" actId="47"/>
        <pc:sldMkLst>
          <pc:docMk/>
          <pc:sldMk cId="1377402377" sldId="317"/>
        </pc:sldMkLst>
      </pc:sldChg>
      <pc:sldChg chg="addSp modSp new del mod ord setBg setClrOvrMap">
        <pc:chgData name="Glenn Sunshine" userId="53110830d62f52cf" providerId="LiveId" clId="{1831A0A7-A8D1-42B8-BA05-89348CF4EDCE}" dt="2021-02-25T00:06:26.706" v="5022" actId="47"/>
        <pc:sldMkLst>
          <pc:docMk/>
          <pc:sldMk cId="2716162039" sldId="317"/>
        </pc:sldMkLst>
        <pc:spChg chg="mod">
          <ac:chgData name="Glenn Sunshine" userId="53110830d62f52cf" providerId="LiveId" clId="{1831A0A7-A8D1-42B8-BA05-89348CF4EDCE}" dt="2021-02-24T21:09:47.439" v="2565" actId="26606"/>
          <ac:spMkLst>
            <pc:docMk/>
            <pc:sldMk cId="2716162039" sldId="317"/>
            <ac:spMk id="2" creationId="{FB39DE20-A745-4090-90C3-7B53353FB580}"/>
          </ac:spMkLst>
        </pc:spChg>
        <pc:spChg chg="mod">
          <ac:chgData name="Glenn Sunshine" userId="53110830d62f52cf" providerId="LiveId" clId="{1831A0A7-A8D1-42B8-BA05-89348CF4EDCE}" dt="2021-02-24T22:29:41.540" v="3695" actId="20578"/>
          <ac:spMkLst>
            <pc:docMk/>
            <pc:sldMk cId="2716162039" sldId="317"/>
            <ac:spMk id="3" creationId="{111B9E91-3DBA-4B4C-8EA8-2A770FD97F30}"/>
          </ac:spMkLst>
        </pc:spChg>
        <pc:spChg chg="add">
          <ac:chgData name="Glenn Sunshine" userId="53110830d62f52cf" providerId="LiveId" clId="{1831A0A7-A8D1-42B8-BA05-89348CF4EDCE}" dt="2021-02-24T21:09:47.439" v="2565" actId="26606"/>
          <ac:spMkLst>
            <pc:docMk/>
            <pc:sldMk cId="2716162039" sldId="317"/>
            <ac:spMk id="8" creationId="{87A57295-2710-4920-B99A-4D1FA03A62BD}"/>
          </ac:spMkLst>
        </pc:spChg>
        <pc:spChg chg="add">
          <ac:chgData name="Glenn Sunshine" userId="53110830d62f52cf" providerId="LiveId" clId="{1831A0A7-A8D1-42B8-BA05-89348CF4EDCE}" dt="2021-02-24T21:09:47.439" v="2565" actId="26606"/>
          <ac:spMkLst>
            <pc:docMk/>
            <pc:sldMk cId="2716162039" sldId="317"/>
            <ac:spMk id="10" creationId="{78067929-4D33-4306-9E2F-67C49CDDB5DE}"/>
          </ac:spMkLst>
        </pc:spChg>
        <pc:cxnChg chg="add">
          <ac:chgData name="Glenn Sunshine" userId="53110830d62f52cf" providerId="LiveId" clId="{1831A0A7-A8D1-42B8-BA05-89348CF4EDCE}" dt="2021-02-24T21:09:47.439" v="2565" actId="26606"/>
          <ac:cxnSpMkLst>
            <pc:docMk/>
            <pc:sldMk cId="2716162039" sldId="317"/>
            <ac:cxnSpMk id="12" creationId="{2D72A2C9-F3CA-4216-8BAD-FA4C970C3C4E}"/>
          </ac:cxnSpMkLst>
        </pc:cxnChg>
      </pc:sldChg>
      <pc:sldChg chg="addSp delSp modSp new mod setBg setClrOvrMap">
        <pc:chgData name="Glenn Sunshine" userId="53110830d62f52cf" providerId="LiveId" clId="{1831A0A7-A8D1-42B8-BA05-89348CF4EDCE}" dt="2021-03-01T19:47:59.337" v="5343" actId="20577"/>
        <pc:sldMkLst>
          <pc:docMk/>
          <pc:sldMk cId="3308728225" sldId="318"/>
        </pc:sldMkLst>
        <pc:spChg chg="mod">
          <ac:chgData name="Glenn Sunshine" userId="53110830d62f52cf" providerId="LiveId" clId="{1831A0A7-A8D1-42B8-BA05-89348CF4EDCE}" dt="2021-02-25T00:07:27.791" v="5059" actId="26606"/>
          <ac:spMkLst>
            <pc:docMk/>
            <pc:sldMk cId="3308728225" sldId="318"/>
            <ac:spMk id="2" creationId="{C93EFF1C-8D81-4D22-9503-1C5F652C399A}"/>
          </ac:spMkLst>
        </pc:spChg>
        <pc:spChg chg="mod ord">
          <ac:chgData name="Glenn Sunshine" userId="53110830d62f52cf" providerId="LiveId" clId="{1831A0A7-A8D1-42B8-BA05-89348CF4EDCE}" dt="2021-03-01T19:47:59.337" v="5343" actId="20577"/>
          <ac:spMkLst>
            <pc:docMk/>
            <pc:sldMk cId="3308728225" sldId="318"/>
            <ac:spMk id="3" creationId="{FE079FE1-57CC-403C-A4CB-F37B0E510E19}"/>
          </ac:spMkLst>
        </pc:spChg>
        <pc:spChg chg="add del">
          <ac:chgData name="Glenn Sunshine" userId="53110830d62f52cf" providerId="LiveId" clId="{1831A0A7-A8D1-42B8-BA05-89348CF4EDCE}" dt="2021-02-24T21:09:23.439" v="2563" actId="26606"/>
          <ac:spMkLst>
            <pc:docMk/>
            <pc:sldMk cId="3308728225" sldId="318"/>
            <ac:spMk id="73" creationId="{2C61293E-6EBE-43EF-A52C-9BEBFD7679D4}"/>
          </ac:spMkLst>
        </pc:spChg>
        <pc:spChg chg="add del">
          <ac:chgData name="Glenn Sunshine" userId="53110830d62f52cf" providerId="LiveId" clId="{1831A0A7-A8D1-42B8-BA05-89348CF4EDCE}" dt="2021-02-24T21:09:23.439" v="2563" actId="26606"/>
          <ac:spMkLst>
            <pc:docMk/>
            <pc:sldMk cId="3308728225" sldId="318"/>
            <ac:spMk id="75" creationId="{21540236-BFD5-4A9D-8840-4703E7F76825}"/>
          </ac:spMkLst>
        </pc:spChg>
        <pc:spChg chg="add">
          <ac:chgData name="Glenn Sunshine" userId="53110830d62f52cf" providerId="LiveId" clId="{1831A0A7-A8D1-42B8-BA05-89348CF4EDCE}" dt="2021-02-25T00:07:27.791" v="5059" actId="26606"/>
          <ac:spMkLst>
            <pc:docMk/>
            <pc:sldMk cId="3308728225" sldId="318"/>
            <ac:spMk id="76" creationId="{2C61293E-6EBE-43EF-A52C-9BEBFD7679D4}"/>
          </ac:spMkLst>
        </pc:spChg>
        <pc:spChg chg="add">
          <ac:chgData name="Glenn Sunshine" userId="53110830d62f52cf" providerId="LiveId" clId="{1831A0A7-A8D1-42B8-BA05-89348CF4EDCE}" dt="2021-02-25T00:07:27.791" v="5059" actId="26606"/>
          <ac:spMkLst>
            <pc:docMk/>
            <pc:sldMk cId="3308728225" sldId="318"/>
            <ac:spMk id="78" creationId="{21540236-BFD5-4A9D-8840-4703E7F76825}"/>
          </ac:spMkLst>
        </pc:spChg>
        <pc:spChg chg="add del">
          <ac:chgData name="Glenn Sunshine" userId="53110830d62f52cf" providerId="LiveId" clId="{1831A0A7-A8D1-42B8-BA05-89348CF4EDCE}" dt="2021-02-25T00:07:27.791" v="5059" actId="26606"/>
          <ac:spMkLst>
            <pc:docMk/>
            <pc:sldMk cId="3308728225" sldId="318"/>
            <ac:spMk id="4102" creationId="{9B76D444-2756-434F-AE61-96D69830C13E}"/>
          </ac:spMkLst>
        </pc:spChg>
        <pc:picChg chg="add del">
          <ac:chgData name="Glenn Sunshine" userId="53110830d62f52cf" providerId="LiveId" clId="{1831A0A7-A8D1-42B8-BA05-89348CF4EDCE}" dt="2021-02-24T21:08:26.786" v="2542" actId="26606"/>
          <ac:picMkLst>
            <pc:docMk/>
            <pc:sldMk cId="3308728225" sldId="318"/>
            <ac:picMk id="71" creationId="{54DDEBDD-D8BD-41A6-8A0D-B00E3768B0F9}"/>
          </ac:picMkLst>
        </pc:picChg>
        <pc:picChg chg="add mod ord">
          <ac:chgData name="Glenn Sunshine" userId="53110830d62f52cf" providerId="LiveId" clId="{1831A0A7-A8D1-42B8-BA05-89348CF4EDCE}" dt="2021-02-25T00:07:27.791" v="5059" actId="26606"/>
          <ac:picMkLst>
            <pc:docMk/>
            <pc:sldMk cId="3308728225" sldId="318"/>
            <ac:picMk id="4098" creationId="{BCC8D9B9-C9FA-4858-9E91-BE3C41BEBA93}"/>
          </ac:picMkLst>
        </pc:picChg>
        <pc:cxnChg chg="add del">
          <ac:chgData name="Glenn Sunshine" userId="53110830d62f52cf" providerId="LiveId" clId="{1831A0A7-A8D1-42B8-BA05-89348CF4EDCE}" dt="2021-02-24T21:09:23.455" v="2564" actId="26606"/>
          <ac:cxnSpMkLst>
            <pc:docMk/>
            <pc:sldMk cId="3308728225" sldId="318"/>
            <ac:cxnSpMk id="4100" creationId="{A7F400EE-A8A5-48AF-B4D6-291B52C6F0B0}"/>
          </ac:cxnSpMkLst>
        </pc:cxnChg>
        <pc:cxnChg chg="add del">
          <ac:chgData name="Glenn Sunshine" userId="53110830d62f52cf" providerId="LiveId" clId="{1831A0A7-A8D1-42B8-BA05-89348CF4EDCE}" dt="2021-02-25T00:07:27.791" v="5059" actId="26606"/>
          <ac:cxnSpMkLst>
            <pc:docMk/>
            <pc:sldMk cId="3308728225" sldId="318"/>
            <ac:cxnSpMk id="4103" creationId="{EDF5FE34-0A41-407A-8D94-10FCF68F1D0B}"/>
          </ac:cxnSpMkLst>
        </pc:cxnChg>
      </pc:sldChg>
      <pc:sldChg chg="del">
        <pc:chgData name="Glenn Sunshine" userId="53110830d62f52cf" providerId="LiveId" clId="{1831A0A7-A8D1-42B8-BA05-89348CF4EDCE}" dt="2021-02-24T16:10:44.080" v="0" actId="47"/>
        <pc:sldMkLst>
          <pc:docMk/>
          <pc:sldMk cId="3853332363" sldId="318"/>
        </pc:sldMkLst>
      </pc:sldChg>
      <pc:sldChg chg="del">
        <pc:chgData name="Glenn Sunshine" userId="53110830d62f52cf" providerId="LiveId" clId="{1831A0A7-A8D1-42B8-BA05-89348CF4EDCE}" dt="2021-02-24T16:10:44.080" v="0" actId="47"/>
        <pc:sldMkLst>
          <pc:docMk/>
          <pc:sldMk cId="3415168479" sldId="319"/>
        </pc:sldMkLst>
      </pc:sldChg>
      <pc:sldChg chg="modSp new del mod ord">
        <pc:chgData name="Glenn Sunshine" userId="53110830d62f52cf" providerId="LiveId" clId="{1831A0A7-A8D1-42B8-BA05-89348CF4EDCE}" dt="2021-02-24T17:42:51.630" v="1046" actId="47"/>
        <pc:sldMkLst>
          <pc:docMk/>
          <pc:sldMk cId="4041123411" sldId="319"/>
        </pc:sldMkLst>
        <pc:spChg chg="mod">
          <ac:chgData name="Glenn Sunshine" userId="53110830d62f52cf" providerId="LiveId" clId="{1831A0A7-A8D1-42B8-BA05-89348CF4EDCE}" dt="2021-02-24T16:34:50.830" v="65" actId="20577"/>
          <ac:spMkLst>
            <pc:docMk/>
            <pc:sldMk cId="4041123411" sldId="319"/>
            <ac:spMk id="2" creationId="{371D9369-F58A-4390-B455-595D2CA54342}"/>
          </ac:spMkLst>
        </pc:spChg>
        <pc:spChg chg="mod">
          <ac:chgData name="Glenn Sunshine" userId="53110830d62f52cf" providerId="LiveId" clId="{1831A0A7-A8D1-42B8-BA05-89348CF4EDCE}" dt="2021-02-24T16:35:04.985" v="85" actId="20577"/>
          <ac:spMkLst>
            <pc:docMk/>
            <pc:sldMk cId="4041123411" sldId="319"/>
            <ac:spMk id="3" creationId="{7365234B-F64B-4B96-9CA4-4A3E3F94DDF1}"/>
          </ac:spMkLst>
        </pc:spChg>
      </pc:sldChg>
      <pc:sldChg chg="addSp delSp modSp new mod setBg">
        <pc:chgData name="Glenn Sunshine" userId="53110830d62f52cf" providerId="LiveId" clId="{1831A0A7-A8D1-42B8-BA05-89348CF4EDCE}" dt="2021-02-24T21:11:31.659" v="2594" actId="255"/>
        <pc:sldMkLst>
          <pc:docMk/>
          <pc:sldMk cId="635458490" sldId="320"/>
        </pc:sldMkLst>
        <pc:spChg chg="mod">
          <ac:chgData name="Glenn Sunshine" userId="53110830d62f52cf" providerId="LiveId" clId="{1831A0A7-A8D1-42B8-BA05-89348CF4EDCE}" dt="2021-02-24T21:11:07.270" v="2574" actId="26606"/>
          <ac:spMkLst>
            <pc:docMk/>
            <pc:sldMk cId="635458490" sldId="320"/>
            <ac:spMk id="2" creationId="{9BFDAF7A-0F44-4D21-8554-23AE79AE3CC2}"/>
          </ac:spMkLst>
        </pc:spChg>
        <pc:spChg chg="mod">
          <ac:chgData name="Glenn Sunshine" userId="53110830d62f52cf" providerId="LiveId" clId="{1831A0A7-A8D1-42B8-BA05-89348CF4EDCE}" dt="2021-02-24T21:11:31.659" v="2594" actId="255"/>
          <ac:spMkLst>
            <pc:docMk/>
            <pc:sldMk cId="635458490" sldId="320"/>
            <ac:spMk id="3" creationId="{04498588-AF45-4486-8D79-5A578DE5C82F}"/>
          </ac:spMkLst>
        </pc:spChg>
        <pc:spChg chg="add del">
          <ac:chgData name="Glenn Sunshine" userId="53110830d62f52cf" providerId="LiveId" clId="{1831A0A7-A8D1-42B8-BA05-89348CF4EDCE}" dt="2021-02-24T21:11:07.270" v="2574" actId="26606"/>
          <ac:spMkLst>
            <pc:docMk/>
            <pc:sldMk cId="635458490" sldId="320"/>
            <ac:spMk id="8" creationId="{6A1473A6-3F22-483E-8A30-80B9D2B14592}"/>
          </ac:spMkLst>
        </pc:spChg>
        <pc:spChg chg="add">
          <ac:chgData name="Glenn Sunshine" userId="53110830d62f52cf" providerId="LiveId" clId="{1831A0A7-A8D1-42B8-BA05-89348CF4EDCE}" dt="2021-02-24T21:11:07.270" v="2574" actId="26606"/>
          <ac:spMkLst>
            <pc:docMk/>
            <pc:sldMk cId="635458490" sldId="320"/>
            <ac:spMk id="18" creationId="{76EFD3D9-44F0-4267-BCC1-1613E79D8274}"/>
          </ac:spMkLst>
        </pc:spChg>
        <pc:spChg chg="add">
          <ac:chgData name="Glenn Sunshine" userId="53110830d62f52cf" providerId="LiveId" clId="{1831A0A7-A8D1-42B8-BA05-89348CF4EDCE}" dt="2021-02-24T21:11:07.270" v="2574" actId="26606"/>
          <ac:spMkLst>
            <pc:docMk/>
            <pc:sldMk cId="635458490" sldId="320"/>
            <ac:spMk id="20" creationId="{A779A851-95D6-41AF-937A-B0E4B7F6FA8D}"/>
          </ac:spMkLst>
        </pc:spChg>
        <pc:spChg chg="add">
          <ac:chgData name="Glenn Sunshine" userId="53110830d62f52cf" providerId="LiveId" clId="{1831A0A7-A8D1-42B8-BA05-89348CF4EDCE}" dt="2021-02-24T21:11:07.270" v="2574" actId="26606"/>
          <ac:spMkLst>
            <pc:docMk/>
            <pc:sldMk cId="635458490" sldId="320"/>
            <ac:spMk id="22" creationId="{953FB2E7-B6CB-429C-81EB-D9516D6D5C8D}"/>
          </ac:spMkLst>
        </pc:spChg>
        <pc:spChg chg="add">
          <ac:chgData name="Glenn Sunshine" userId="53110830d62f52cf" providerId="LiveId" clId="{1831A0A7-A8D1-42B8-BA05-89348CF4EDCE}" dt="2021-02-24T21:11:07.270" v="2574" actId="26606"/>
          <ac:spMkLst>
            <pc:docMk/>
            <pc:sldMk cId="635458490" sldId="320"/>
            <ac:spMk id="24" creationId="{2EC40DB1-B719-4A13-9A4D-0966B4B27866}"/>
          </ac:spMkLst>
        </pc:spChg>
        <pc:spChg chg="add">
          <ac:chgData name="Glenn Sunshine" userId="53110830d62f52cf" providerId="LiveId" clId="{1831A0A7-A8D1-42B8-BA05-89348CF4EDCE}" dt="2021-02-24T21:11:07.270" v="2574" actId="26606"/>
          <ac:spMkLst>
            <pc:docMk/>
            <pc:sldMk cId="635458490" sldId="320"/>
            <ac:spMk id="26" creationId="{82211336-CFF3-412D-868A-6679C1004C45}"/>
          </ac:spMkLst>
        </pc:spChg>
        <pc:grpChg chg="add del">
          <ac:chgData name="Glenn Sunshine" userId="53110830d62f52cf" providerId="LiveId" clId="{1831A0A7-A8D1-42B8-BA05-89348CF4EDCE}" dt="2021-02-24T21:11:07.270" v="2574" actId="26606"/>
          <ac:grpSpMkLst>
            <pc:docMk/>
            <pc:sldMk cId="635458490" sldId="320"/>
            <ac:grpSpMk id="10" creationId="{AA1375E3-3E53-4D75-BAB7-E5929BFCB25F}"/>
          </ac:grpSpMkLst>
        </pc:grpChg>
      </pc:sldChg>
      <pc:sldChg chg="addSp delSp modSp new mod setBg">
        <pc:chgData name="Glenn Sunshine" userId="53110830d62f52cf" providerId="LiveId" clId="{1831A0A7-A8D1-42B8-BA05-89348CF4EDCE}" dt="2021-02-24T21:10:08.907" v="2567" actId="26606"/>
        <pc:sldMkLst>
          <pc:docMk/>
          <pc:sldMk cId="1031472072" sldId="321"/>
        </pc:sldMkLst>
        <pc:spChg chg="mod">
          <ac:chgData name="Glenn Sunshine" userId="53110830d62f52cf" providerId="LiveId" clId="{1831A0A7-A8D1-42B8-BA05-89348CF4EDCE}" dt="2021-02-24T21:10:08.907" v="2567" actId="26606"/>
          <ac:spMkLst>
            <pc:docMk/>
            <pc:sldMk cId="1031472072" sldId="321"/>
            <ac:spMk id="2" creationId="{52B71760-CBF0-4676-814E-2A3429113AD9}"/>
          </ac:spMkLst>
        </pc:spChg>
        <pc:spChg chg="del mod">
          <ac:chgData name="Glenn Sunshine" userId="53110830d62f52cf" providerId="LiveId" clId="{1831A0A7-A8D1-42B8-BA05-89348CF4EDCE}" dt="2021-02-24T21:10:08.907" v="2567" actId="26606"/>
          <ac:spMkLst>
            <pc:docMk/>
            <pc:sldMk cId="1031472072" sldId="321"/>
            <ac:spMk id="3" creationId="{B4D18295-41BA-4E19-8861-11586AD8B9D2}"/>
          </ac:spMkLst>
        </pc:spChg>
        <pc:spChg chg="add">
          <ac:chgData name="Glenn Sunshine" userId="53110830d62f52cf" providerId="LiveId" clId="{1831A0A7-A8D1-42B8-BA05-89348CF4EDCE}" dt="2021-02-24T21:10:08.907" v="2567" actId="26606"/>
          <ac:spMkLst>
            <pc:docMk/>
            <pc:sldMk cId="1031472072" sldId="321"/>
            <ac:spMk id="9" creationId="{2E442304-DDBD-4F7B-8017-36BCC863FB40}"/>
          </ac:spMkLst>
        </pc:spChg>
        <pc:spChg chg="add">
          <ac:chgData name="Glenn Sunshine" userId="53110830d62f52cf" providerId="LiveId" clId="{1831A0A7-A8D1-42B8-BA05-89348CF4EDCE}" dt="2021-02-24T21:10:08.907" v="2567" actId="26606"/>
          <ac:spMkLst>
            <pc:docMk/>
            <pc:sldMk cId="1031472072" sldId="321"/>
            <ac:spMk id="11" creationId="{5E107275-3853-46FD-A241-DE4355A42675}"/>
          </ac:spMkLst>
        </pc:spChg>
        <pc:graphicFrameChg chg="add">
          <ac:chgData name="Glenn Sunshine" userId="53110830d62f52cf" providerId="LiveId" clId="{1831A0A7-A8D1-42B8-BA05-89348CF4EDCE}" dt="2021-02-24T21:10:08.907" v="2567" actId="26606"/>
          <ac:graphicFrameMkLst>
            <pc:docMk/>
            <pc:sldMk cId="1031472072" sldId="321"/>
            <ac:graphicFrameMk id="5" creationId="{12E47440-FBB8-4428-8C29-9E080D149C78}"/>
          </ac:graphicFrameMkLst>
        </pc:graphicFrameChg>
      </pc:sldChg>
      <pc:sldChg chg="modSp add mod ord">
        <pc:chgData name="Glenn Sunshine" userId="53110830d62f52cf" providerId="LiveId" clId="{1831A0A7-A8D1-42B8-BA05-89348CF4EDCE}" dt="2021-03-03T16:16:38.155" v="5639" actId="6549"/>
        <pc:sldMkLst>
          <pc:docMk/>
          <pc:sldMk cId="2967736477" sldId="322"/>
        </pc:sldMkLst>
        <pc:spChg chg="mod">
          <ac:chgData name="Glenn Sunshine" userId="53110830d62f52cf" providerId="LiveId" clId="{1831A0A7-A8D1-42B8-BA05-89348CF4EDCE}" dt="2021-03-03T16:16:38.155" v="5639" actId="6549"/>
          <ac:spMkLst>
            <pc:docMk/>
            <pc:sldMk cId="2967736477" sldId="322"/>
            <ac:spMk id="3" creationId="{C1FE177C-27DD-4BEC-89F0-2C6AA24D6F07}"/>
          </ac:spMkLst>
        </pc:spChg>
      </pc:sldChg>
      <pc:sldChg chg="addSp delSp modSp new mod setBg">
        <pc:chgData name="Glenn Sunshine" userId="53110830d62f52cf" providerId="LiveId" clId="{1831A0A7-A8D1-42B8-BA05-89348CF4EDCE}" dt="2021-02-27T20:29:52.841" v="5323" actId="26606"/>
        <pc:sldMkLst>
          <pc:docMk/>
          <pc:sldMk cId="252606227" sldId="323"/>
        </pc:sldMkLst>
        <pc:spChg chg="mod">
          <ac:chgData name="Glenn Sunshine" userId="53110830d62f52cf" providerId="LiveId" clId="{1831A0A7-A8D1-42B8-BA05-89348CF4EDCE}" dt="2021-02-27T20:29:52.841" v="5323" actId="26606"/>
          <ac:spMkLst>
            <pc:docMk/>
            <pc:sldMk cId="252606227" sldId="323"/>
            <ac:spMk id="2" creationId="{E98EA39C-C027-420A-BA2D-44D647E533F6}"/>
          </ac:spMkLst>
        </pc:spChg>
        <pc:spChg chg="mod">
          <ac:chgData name="Glenn Sunshine" userId="53110830d62f52cf" providerId="LiveId" clId="{1831A0A7-A8D1-42B8-BA05-89348CF4EDCE}" dt="2021-02-27T20:29:52.841" v="5323" actId="26606"/>
          <ac:spMkLst>
            <pc:docMk/>
            <pc:sldMk cId="252606227" sldId="323"/>
            <ac:spMk id="3" creationId="{A13415BE-0677-458F-AC87-B897B8C68EBB}"/>
          </ac:spMkLst>
        </pc:spChg>
        <pc:spChg chg="add del">
          <ac:chgData name="Glenn Sunshine" userId="53110830d62f52cf" providerId="LiveId" clId="{1831A0A7-A8D1-42B8-BA05-89348CF4EDCE}" dt="2021-02-27T20:29:52.841" v="5323" actId="26606"/>
          <ac:spMkLst>
            <pc:docMk/>
            <pc:sldMk cId="252606227" sldId="323"/>
            <ac:spMk id="8" creationId="{827B839B-9ADE-406B-8590-F1CAEDED45A1}"/>
          </ac:spMkLst>
        </pc:spChg>
        <pc:spChg chg="add del">
          <ac:chgData name="Glenn Sunshine" userId="53110830d62f52cf" providerId="LiveId" clId="{1831A0A7-A8D1-42B8-BA05-89348CF4EDCE}" dt="2021-02-27T20:29:52.841" v="5323" actId="26606"/>
          <ac:spMkLst>
            <pc:docMk/>
            <pc:sldMk cId="252606227" sldId="323"/>
            <ac:spMk id="10" creationId="{CFE45BF0-46DB-408C-B5F7-7B11716805D4}"/>
          </ac:spMkLst>
        </pc:spChg>
        <pc:spChg chg="add del">
          <ac:chgData name="Glenn Sunshine" userId="53110830d62f52cf" providerId="LiveId" clId="{1831A0A7-A8D1-42B8-BA05-89348CF4EDCE}" dt="2021-02-27T20:29:52.841" v="5323" actId="26606"/>
          <ac:spMkLst>
            <pc:docMk/>
            <pc:sldMk cId="252606227" sldId="323"/>
            <ac:spMk id="12" creationId="{2AEBC8F2-97B1-41B4-93F1-2D289E197FBA}"/>
          </ac:spMkLst>
        </pc:spChg>
        <pc:spChg chg="add del">
          <ac:chgData name="Glenn Sunshine" userId="53110830d62f52cf" providerId="LiveId" clId="{1831A0A7-A8D1-42B8-BA05-89348CF4EDCE}" dt="2021-02-27T20:29:52.841" v="5323" actId="26606"/>
          <ac:spMkLst>
            <pc:docMk/>
            <pc:sldMk cId="252606227" sldId="323"/>
            <ac:spMk id="14" creationId="{472E3A19-F5D5-48FC-BB9C-48C2F68F598B}"/>
          </ac:spMkLst>
        </pc:spChg>
        <pc:spChg chg="add del">
          <ac:chgData name="Glenn Sunshine" userId="53110830d62f52cf" providerId="LiveId" clId="{1831A0A7-A8D1-42B8-BA05-89348CF4EDCE}" dt="2021-02-27T20:29:52.841" v="5323" actId="26606"/>
          <ac:spMkLst>
            <pc:docMk/>
            <pc:sldMk cId="252606227" sldId="323"/>
            <ac:spMk id="16" creationId="{7A62E32F-BB65-43A8-8EB5-92346890E549}"/>
          </ac:spMkLst>
        </pc:spChg>
        <pc:spChg chg="add del">
          <ac:chgData name="Glenn Sunshine" userId="53110830d62f52cf" providerId="LiveId" clId="{1831A0A7-A8D1-42B8-BA05-89348CF4EDCE}" dt="2021-02-27T20:29:52.841" v="5323" actId="26606"/>
          <ac:spMkLst>
            <pc:docMk/>
            <pc:sldMk cId="252606227" sldId="323"/>
            <ac:spMk id="18" creationId="{14E91B64-9FCC-451E-AFB4-A827D6329367}"/>
          </ac:spMkLst>
        </pc:spChg>
        <pc:spChg chg="add">
          <ac:chgData name="Glenn Sunshine" userId="53110830d62f52cf" providerId="LiveId" clId="{1831A0A7-A8D1-42B8-BA05-89348CF4EDCE}" dt="2021-02-27T20:29:52.841" v="5323" actId="26606"/>
          <ac:spMkLst>
            <pc:docMk/>
            <pc:sldMk cId="252606227" sldId="323"/>
            <ac:spMk id="23" creationId="{09588DA8-065E-4F6F-8EFD-43104AB2E0CF}"/>
          </ac:spMkLst>
        </pc:spChg>
        <pc:spChg chg="add">
          <ac:chgData name="Glenn Sunshine" userId="53110830d62f52cf" providerId="LiveId" clId="{1831A0A7-A8D1-42B8-BA05-89348CF4EDCE}" dt="2021-02-27T20:29:52.841" v="5323" actId="26606"/>
          <ac:spMkLst>
            <pc:docMk/>
            <pc:sldMk cId="252606227" sldId="323"/>
            <ac:spMk id="25" creationId="{C4285719-470E-454C-AF62-8323075F1F5B}"/>
          </ac:spMkLst>
        </pc:spChg>
        <pc:spChg chg="add">
          <ac:chgData name="Glenn Sunshine" userId="53110830d62f52cf" providerId="LiveId" clId="{1831A0A7-A8D1-42B8-BA05-89348CF4EDCE}" dt="2021-02-27T20:29:52.841" v="5323" actId="26606"/>
          <ac:spMkLst>
            <pc:docMk/>
            <pc:sldMk cId="252606227" sldId="323"/>
            <ac:spMk id="27" creationId="{CD9FE4EF-C4D8-49A0-B2FF-81D8DB7D8A24}"/>
          </ac:spMkLst>
        </pc:spChg>
        <pc:spChg chg="add">
          <ac:chgData name="Glenn Sunshine" userId="53110830d62f52cf" providerId="LiveId" clId="{1831A0A7-A8D1-42B8-BA05-89348CF4EDCE}" dt="2021-02-27T20:29:52.841" v="5323" actId="26606"/>
          <ac:spMkLst>
            <pc:docMk/>
            <pc:sldMk cId="252606227" sldId="323"/>
            <ac:spMk id="29" creationId="{4300840D-0A0B-4512-BACA-B439D5B9C57C}"/>
          </ac:spMkLst>
        </pc:spChg>
        <pc:spChg chg="add">
          <ac:chgData name="Glenn Sunshine" userId="53110830d62f52cf" providerId="LiveId" clId="{1831A0A7-A8D1-42B8-BA05-89348CF4EDCE}" dt="2021-02-27T20:29:52.841" v="5323" actId="26606"/>
          <ac:spMkLst>
            <pc:docMk/>
            <pc:sldMk cId="252606227" sldId="323"/>
            <ac:spMk id="31" creationId="{D2B78728-A580-49A7-84F9-6EF6F583ADE0}"/>
          </ac:spMkLst>
        </pc:spChg>
        <pc:spChg chg="add">
          <ac:chgData name="Glenn Sunshine" userId="53110830d62f52cf" providerId="LiveId" clId="{1831A0A7-A8D1-42B8-BA05-89348CF4EDCE}" dt="2021-02-27T20:29:52.841" v="5323" actId="26606"/>
          <ac:spMkLst>
            <pc:docMk/>
            <pc:sldMk cId="252606227" sldId="323"/>
            <ac:spMk id="33" creationId="{38FAA1A1-D861-433F-88FA-1E9D6FD31D11}"/>
          </ac:spMkLst>
        </pc:spChg>
        <pc:spChg chg="add">
          <ac:chgData name="Glenn Sunshine" userId="53110830d62f52cf" providerId="LiveId" clId="{1831A0A7-A8D1-42B8-BA05-89348CF4EDCE}" dt="2021-02-27T20:29:52.841" v="5323" actId="26606"/>
          <ac:spMkLst>
            <pc:docMk/>
            <pc:sldMk cId="252606227" sldId="323"/>
            <ac:spMk id="35" creationId="{8D71EDA1-87BF-4D5D-AB79-F346FD19278A}"/>
          </ac:spMkLst>
        </pc:spChg>
      </pc:sldChg>
      <pc:sldChg chg="addSp delSp modSp new mod setBg setClrOvrMap">
        <pc:chgData name="Glenn Sunshine" userId="53110830d62f52cf" providerId="LiveId" clId="{1831A0A7-A8D1-42B8-BA05-89348CF4EDCE}" dt="2021-02-27T20:30:04.871" v="5324" actId="26606"/>
        <pc:sldMkLst>
          <pc:docMk/>
          <pc:sldMk cId="3987532506" sldId="324"/>
        </pc:sldMkLst>
        <pc:spChg chg="mod">
          <ac:chgData name="Glenn Sunshine" userId="53110830d62f52cf" providerId="LiveId" clId="{1831A0A7-A8D1-42B8-BA05-89348CF4EDCE}" dt="2021-02-27T20:30:04.871" v="5324" actId="26606"/>
          <ac:spMkLst>
            <pc:docMk/>
            <pc:sldMk cId="3987532506" sldId="324"/>
            <ac:spMk id="2" creationId="{FD2CCE2E-ED1D-4D9C-999E-EC52D86BF1D5}"/>
          </ac:spMkLst>
        </pc:spChg>
        <pc:spChg chg="mod">
          <ac:chgData name="Glenn Sunshine" userId="53110830d62f52cf" providerId="LiveId" clId="{1831A0A7-A8D1-42B8-BA05-89348CF4EDCE}" dt="2021-02-27T20:30:04.871" v="5324" actId="26606"/>
          <ac:spMkLst>
            <pc:docMk/>
            <pc:sldMk cId="3987532506" sldId="324"/>
            <ac:spMk id="3" creationId="{D4357699-D834-466D-AEA3-99BED47AD463}"/>
          </ac:spMkLst>
        </pc:spChg>
        <pc:spChg chg="add del">
          <ac:chgData name="Glenn Sunshine" userId="53110830d62f52cf" providerId="LiveId" clId="{1831A0A7-A8D1-42B8-BA05-89348CF4EDCE}" dt="2021-02-27T20:30:04.871" v="5324" actId="26606"/>
          <ac:spMkLst>
            <pc:docMk/>
            <pc:sldMk cId="3987532506" sldId="324"/>
            <ac:spMk id="8" creationId="{C7FA33FF-088D-4F16-95A2-2C64D353DEA8}"/>
          </ac:spMkLst>
        </pc:spChg>
        <pc:spChg chg="add del">
          <ac:chgData name="Glenn Sunshine" userId="53110830d62f52cf" providerId="LiveId" clId="{1831A0A7-A8D1-42B8-BA05-89348CF4EDCE}" dt="2021-02-27T20:30:04.871" v="5324" actId="26606"/>
          <ac:spMkLst>
            <pc:docMk/>
            <pc:sldMk cId="3987532506" sldId="324"/>
            <ac:spMk id="10" creationId="{A376EFB1-01CF-419F-ABF1-2AF02BBFCBD1}"/>
          </ac:spMkLst>
        </pc:spChg>
        <pc:spChg chg="add del">
          <ac:chgData name="Glenn Sunshine" userId="53110830d62f52cf" providerId="LiveId" clId="{1831A0A7-A8D1-42B8-BA05-89348CF4EDCE}" dt="2021-02-27T20:30:04.871" v="5324" actId="26606"/>
          <ac:spMkLst>
            <pc:docMk/>
            <pc:sldMk cId="3987532506" sldId="324"/>
            <ac:spMk id="12" creationId="{FF9DEA15-78BD-4750-AA18-B9F28A6D5AB8}"/>
          </ac:spMkLst>
        </pc:spChg>
        <pc:spChg chg="add">
          <ac:chgData name="Glenn Sunshine" userId="53110830d62f52cf" providerId="LiveId" clId="{1831A0A7-A8D1-42B8-BA05-89348CF4EDCE}" dt="2021-02-27T20:30:04.871" v="5324" actId="26606"/>
          <ac:spMkLst>
            <pc:docMk/>
            <pc:sldMk cId="3987532506" sldId="324"/>
            <ac:spMk id="17" creationId="{8C3DEBB2-D54E-470C-86B3-631BDDF6CCA6}"/>
          </ac:spMkLst>
        </pc:spChg>
        <pc:spChg chg="add">
          <ac:chgData name="Glenn Sunshine" userId="53110830d62f52cf" providerId="LiveId" clId="{1831A0A7-A8D1-42B8-BA05-89348CF4EDCE}" dt="2021-02-27T20:30:04.871" v="5324" actId="26606"/>
          <ac:spMkLst>
            <pc:docMk/>
            <pc:sldMk cId="3987532506" sldId="324"/>
            <ac:spMk id="19" creationId="{847C7588-8C18-44D9-8469-ABB9865FE117}"/>
          </ac:spMkLst>
        </pc:spChg>
      </pc:sldChg>
      <pc:sldChg chg="addSp delSp modSp new mod setBg">
        <pc:chgData name="Glenn Sunshine" userId="53110830d62f52cf" providerId="LiveId" clId="{1831A0A7-A8D1-42B8-BA05-89348CF4EDCE}" dt="2021-03-01T19:49:26.349" v="5347" actId="20577"/>
        <pc:sldMkLst>
          <pc:docMk/>
          <pc:sldMk cId="674647807" sldId="325"/>
        </pc:sldMkLst>
        <pc:spChg chg="mod">
          <ac:chgData name="Glenn Sunshine" userId="53110830d62f52cf" providerId="LiveId" clId="{1831A0A7-A8D1-42B8-BA05-89348CF4EDCE}" dt="2021-02-26T00:55:50.152" v="5294" actId="26606"/>
          <ac:spMkLst>
            <pc:docMk/>
            <pc:sldMk cId="674647807" sldId="325"/>
            <ac:spMk id="2" creationId="{E5F5C51A-EA56-443B-A901-B31B4073DEA5}"/>
          </ac:spMkLst>
        </pc:spChg>
        <pc:spChg chg="del mod">
          <ac:chgData name="Glenn Sunshine" userId="53110830d62f52cf" providerId="LiveId" clId="{1831A0A7-A8D1-42B8-BA05-89348CF4EDCE}" dt="2021-02-26T00:55:50.152" v="5294" actId="26606"/>
          <ac:spMkLst>
            <pc:docMk/>
            <pc:sldMk cId="674647807" sldId="325"/>
            <ac:spMk id="3" creationId="{C4F2CEF6-528A-48AB-9755-206706CC8FE8}"/>
          </ac:spMkLst>
        </pc:spChg>
        <pc:spChg chg="add">
          <ac:chgData name="Glenn Sunshine" userId="53110830d62f52cf" providerId="LiveId" clId="{1831A0A7-A8D1-42B8-BA05-89348CF4EDCE}" dt="2021-02-26T00:55:50.152" v="5294" actId="26606"/>
          <ac:spMkLst>
            <pc:docMk/>
            <pc:sldMk cId="674647807" sldId="325"/>
            <ac:spMk id="9" creationId="{1D63C574-BFD2-41A1-A567-B0C3CC7FDD4F}"/>
          </ac:spMkLst>
        </pc:spChg>
        <pc:spChg chg="add">
          <ac:chgData name="Glenn Sunshine" userId="53110830d62f52cf" providerId="LiveId" clId="{1831A0A7-A8D1-42B8-BA05-89348CF4EDCE}" dt="2021-02-26T00:55:50.152" v="5294" actId="26606"/>
          <ac:spMkLst>
            <pc:docMk/>
            <pc:sldMk cId="674647807" sldId="325"/>
            <ac:spMk id="11" creationId="{E2A46BAB-8C31-42B2-90E8-B26DD3E81D37}"/>
          </ac:spMkLst>
        </pc:spChg>
        <pc:grpChg chg="add">
          <ac:chgData name="Glenn Sunshine" userId="53110830d62f52cf" providerId="LiveId" clId="{1831A0A7-A8D1-42B8-BA05-89348CF4EDCE}" dt="2021-02-26T00:55:50.152" v="5294" actId="26606"/>
          <ac:grpSpMkLst>
            <pc:docMk/>
            <pc:sldMk cId="674647807" sldId="325"/>
            <ac:grpSpMk id="13" creationId="{B3F7A3C7-0737-4E57-B30E-8EEFE638B401}"/>
          </ac:grpSpMkLst>
        </pc:grpChg>
        <pc:grpChg chg="add">
          <ac:chgData name="Glenn Sunshine" userId="53110830d62f52cf" providerId="LiveId" clId="{1831A0A7-A8D1-42B8-BA05-89348CF4EDCE}" dt="2021-02-26T00:55:50.152" v="5294" actId="26606"/>
          <ac:grpSpMkLst>
            <pc:docMk/>
            <pc:sldMk cId="674647807" sldId="325"/>
            <ac:grpSpMk id="17" creationId="{43F5E015-E085-4624-B431-B42414448684}"/>
          </ac:grpSpMkLst>
        </pc:grpChg>
        <pc:graphicFrameChg chg="add mod">
          <ac:chgData name="Glenn Sunshine" userId="53110830d62f52cf" providerId="LiveId" clId="{1831A0A7-A8D1-42B8-BA05-89348CF4EDCE}" dt="2021-03-01T19:49:26.349" v="5347" actId="20577"/>
          <ac:graphicFrameMkLst>
            <pc:docMk/>
            <pc:sldMk cId="674647807" sldId="325"/>
            <ac:graphicFrameMk id="5" creationId="{0FB11F9E-9BCF-4322-AAE9-6485CE954295}"/>
          </ac:graphicFrameMkLst>
        </pc:graphicFrameChg>
      </pc:sldChg>
      <pc:sldChg chg="addSp modSp new del mod setBg">
        <pc:chgData name="Glenn Sunshine" userId="53110830d62f52cf" providerId="LiveId" clId="{1831A0A7-A8D1-42B8-BA05-89348CF4EDCE}" dt="2021-03-01T19:52:16.400" v="5400" actId="47"/>
        <pc:sldMkLst>
          <pc:docMk/>
          <pc:sldMk cId="2179200666" sldId="326"/>
        </pc:sldMkLst>
        <pc:spChg chg="mod">
          <ac:chgData name="Glenn Sunshine" userId="53110830d62f52cf" providerId="LiveId" clId="{1831A0A7-A8D1-42B8-BA05-89348CF4EDCE}" dt="2021-02-26T00:56:53.628" v="5322" actId="20577"/>
          <ac:spMkLst>
            <pc:docMk/>
            <pc:sldMk cId="2179200666" sldId="326"/>
            <ac:spMk id="2" creationId="{98F256C1-121A-4E20-B443-F54060848C8B}"/>
          </ac:spMkLst>
        </pc:spChg>
        <pc:spChg chg="mod">
          <ac:chgData name="Glenn Sunshine" userId="53110830d62f52cf" providerId="LiveId" clId="{1831A0A7-A8D1-42B8-BA05-89348CF4EDCE}" dt="2021-02-26T00:56:45.765" v="5321" actId="26606"/>
          <ac:spMkLst>
            <pc:docMk/>
            <pc:sldMk cId="2179200666" sldId="326"/>
            <ac:spMk id="3" creationId="{C2D7AB55-1888-45B1-B120-0AA5CEE1F8E8}"/>
          </ac:spMkLst>
        </pc:spChg>
        <pc:spChg chg="add">
          <ac:chgData name="Glenn Sunshine" userId="53110830d62f52cf" providerId="LiveId" clId="{1831A0A7-A8D1-42B8-BA05-89348CF4EDCE}" dt="2021-02-26T00:56:45.765" v="5321" actId="26606"/>
          <ac:spMkLst>
            <pc:docMk/>
            <pc:sldMk cId="2179200666" sldId="326"/>
            <ac:spMk id="8" creationId="{815925C2-A704-4D47-B1C1-3FCA52512EC1}"/>
          </ac:spMkLst>
        </pc:spChg>
        <pc:spChg chg="add">
          <ac:chgData name="Glenn Sunshine" userId="53110830d62f52cf" providerId="LiveId" clId="{1831A0A7-A8D1-42B8-BA05-89348CF4EDCE}" dt="2021-02-26T00:56:45.765" v="5321" actId="26606"/>
          <ac:spMkLst>
            <pc:docMk/>
            <pc:sldMk cId="2179200666" sldId="326"/>
            <ac:spMk id="10" creationId="{01D4315C-C23C-4FD3-98DF-08C29E2292A8}"/>
          </ac:spMkLst>
        </pc:spChg>
        <pc:grpChg chg="add">
          <ac:chgData name="Glenn Sunshine" userId="53110830d62f52cf" providerId="LiveId" clId="{1831A0A7-A8D1-42B8-BA05-89348CF4EDCE}" dt="2021-02-26T00:56:45.765" v="5321" actId="26606"/>
          <ac:grpSpMkLst>
            <pc:docMk/>
            <pc:sldMk cId="2179200666" sldId="326"/>
            <ac:grpSpMk id="12" creationId="{5E6B47BC-43FD-4C91-8BFF-B41B99A8A39E}"/>
          </ac:grpSpMkLst>
        </pc:grpChg>
        <pc:grpChg chg="add">
          <ac:chgData name="Glenn Sunshine" userId="53110830d62f52cf" providerId="LiveId" clId="{1831A0A7-A8D1-42B8-BA05-89348CF4EDCE}" dt="2021-02-26T00:56:45.765" v="5321" actId="26606"/>
          <ac:grpSpMkLst>
            <pc:docMk/>
            <pc:sldMk cId="2179200666" sldId="326"/>
            <ac:grpSpMk id="16" creationId="{43F5E015-E085-4624-B431-B42414448684}"/>
          </ac:grpSpMkLst>
        </pc:grpChg>
      </pc:sldChg>
      <pc:sldChg chg="addSp modSp new mod setBg">
        <pc:chgData name="Glenn Sunshine" userId="53110830d62f52cf" providerId="LiveId" clId="{1831A0A7-A8D1-42B8-BA05-89348CF4EDCE}" dt="2021-03-01T19:51:47.510" v="5399" actId="255"/>
        <pc:sldMkLst>
          <pc:docMk/>
          <pc:sldMk cId="3142541921" sldId="327"/>
        </pc:sldMkLst>
        <pc:spChg chg="mod">
          <ac:chgData name="Glenn Sunshine" userId="53110830d62f52cf" providerId="LiveId" clId="{1831A0A7-A8D1-42B8-BA05-89348CF4EDCE}" dt="2021-02-26T00:56:22.416" v="5320" actId="26606"/>
          <ac:spMkLst>
            <pc:docMk/>
            <pc:sldMk cId="3142541921" sldId="327"/>
            <ac:spMk id="2" creationId="{B0B0A9AF-1DB3-45C0-99A1-7BCFBAEC2383}"/>
          </ac:spMkLst>
        </pc:spChg>
        <pc:spChg chg="mod">
          <ac:chgData name="Glenn Sunshine" userId="53110830d62f52cf" providerId="LiveId" clId="{1831A0A7-A8D1-42B8-BA05-89348CF4EDCE}" dt="2021-03-01T19:51:47.510" v="5399" actId="255"/>
          <ac:spMkLst>
            <pc:docMk/>
            <pc:sldMk cId="3142541921" sldId="327"/>
            <ac:spMk id="3" creationId="{C9F65A48-D251-4434-BB67-3836A82A15BC}"/>
          </ac:spMkLst>
        </pc:spChg>
        <pc:spChg chg="add">
          <ac:chgData name="Glenn Sunshine" userId="53110830d62f52cf" providerId="LiveId" clId="{1831A0A7-A8D1-42B8-BA05-89348CF4EDCE}" dt="2021-02-26T00:56:22.416" v="5320" actId="26606"/>
          <ac:spMkLst>
            <pc:docMk/>
            <pc:sldMk cId="3142541921" sldId="327"/>
            <ac:spMk id="8" creationId="{44D65982-4F00-4330-8DAA-DE6A9E4D6D23}"/>
          </ac:spMkLst>
        </pc:spChg>
        <pc:spChg chg="add">
          <ac:chgData name="Glenn Sunshine" userId="53110830d62f52cf" providerId="LiveId" clId="{1831A0A7-A8D1-42B8-BA05-89348CF4EDCE}" dt="2021-02-26T00:56:22.416" v="5320" actId="26606"/>
          <ac:spMkLst>
            <pc:docMk/>
            <pc:sldMk cId="3142541921" sldId="327"/>
            <ac:spMk id="10" creationId="{009115B9-5BFD-478D-9C87-29ADB3AF1721}"/>
          </ac:spMkLst>
        </pc:spChg>
        <pc:grpChg chg="add">
          <ac:chgData name="Glenn Sunshine" userId="53110830d62f52cf" providerId="LiveId" clId="{1831A0A7-A8D1-42B8-BA05-89348CF4EDCE}" dt="2021-02-26T00:56:22.416" v="5320" actId="26606"/>
          <ac:grpSpMkLst>
            <pc:docMk/>
            <pc:sldMk cId="3142541921" sldId="327"/>
            <ac:grpSpMk id="12" creationId="{8D57F946-2E03-4DE1-91F8-25BEDC663563}"/>
          </ac:grpSpMkLst>
        </pc:grpChg>
        <pc:grpChg chg="add">
          <ac:chgData name="Glenn Sunshine" userId="53110830d62f52cf" providerId="LiveId" clId="{1831A0A7-A8D1-42B8-BA05-89348CF4EDCE}" dt="2021-02-26T00:56:22.416" v="5320" actId="26606"/>
          <ac:grpSpMkLst>
            <pc:docMk/>
            <pc:sldMk cId="3142541921" sldId="327"/>
            <ac:grpSpMk id="16" creationId="{43F5E015-E085-4624-B431-B42414448684}"/>
          </ac:grpSpMkLst>
        </pc:grpChg>
      </pc:sldChg>
      <pc:sldChg chg="addSp delSp modSp new mod setBg">
        <pc:chgData name="Glenn Sunshine" userId="53110830d62f52cf" providerId="LiveId" clId="{1831A0A7-A8D1-42B8-BA05-89348CF4EDCE}" dt="2021-03-01T19:46:42.128" v="5337" actId="20577"/>
        <pc:sldMkLst>
          <pc:docMk/>
          <pc:sldMk cId="2522943695" sldId="328"/>
        </pc:sldMkLst>
        <pc:spChg chg="mod">
          <ac:chgData name="Glenn Sunshine" userId="53110830d62f52cf" providerId="LiveId" clId="{1831A0A7-A8D1-42B8-BA05-89348CF4EDCE}" dt="2021-02-25T00:06:06.312" v="5020" actId="26606"/>
          <ac:spMkLst>
            <pc:docMk/>
            <pc:sldMk cId="2522943695" sldId="328"/>
            <ac:spMk id="2" creationId="{9D6FA4AD-04C8-432E-ACB5-A6F531291F3A}"/>
          </ac:spMkLst>
        </pc:spChg>
        <pc:spChg chg="del mod">
          <ac:chgData name="Glenn Sunshine" userId="53110830d62f52cf" providerId="LiveId" clId="{1831A0A7-A8D1-42B8-BA05-89348CF4EDCE}" dt="2021-02-25T00:06:06.312" v="5020" actId="26606"/>
          <ac:spMkLst>
            <pc:docMk/>
            <pc:sldMk cId="2522943695" sldId="328"/>
            <ac:spMk id="3" creationId="{EE51FCBB-A0C2-4FA8-8EDB-099EA13FCC79}"/>
          </ac:spMkLst>
        </pc:spChg>
        <pc:spChg chg="add">
          <ac:chgData name="Glenn Sunshine" userId="53110830d62f52cf" providerId="LiveId" clId="{1831A0A7-A8D1-42B8-BA05-89348CF4EDCE}" dt="2021-02-25T00:06:06.312" v="5020" actId="26606"/>
          <ac:spMkLst>
            <pc:docMk/>
            <pc:sldMk cId="2522943695" sldId="328"/>
            <ac:spMk id="9" creationId="{1D63C574-BFD2-41A1-A567-B0C3CC7FDD4F}"/>
          </ac:spMkLst>
        </pc:spChg>
        <pc:spChg chg="add">
          <ac:chgData name="Glenn Sunshine" userId="53110830d62f52cf" providerId="LiveId" clId="{1831A0A7-A8D1-42B8-BA05-89348CF4EDCE}" dt="2021-02-25T00:06:06.312" v="5020" actId="26606"/>
          <ac:spMkLst>
            <pc:docMk/>
            <pc:sldMk cId="2522943695" sldId="328"/>
            <ac:spMk id="11" creationId="{E2A46BAB-8C31-42B2-90E8-B26DD3E81D37}"/>
          </ac:spMkLst>
        </pc:spChg>
        <pc:grpChg chg="add">
          <ac:chgData name="Glenn Sunshine" userId="53110830d62f52cf" providerId="LiveId" clId="{1831A0A7-A8D1-42B8-BA05-89348CF4EDCE}" dt="2021-02-25T00:06:06.312" v="5020" actId="26606"/>
          <ac:grpSpMkLst>
            <pc:docMk/>
            <pc:sldMk cId="2522943695" sldId="328"/>
            <ac:grpSpMk id="13" creationId="{B3F7A3C7-0737-4E57-B30E-8EEFE638B401}"/>
          </ac:grpSpMkLst>
        </pc:grpChg>
        <pc:grpChg chg="add">
          <ac:chgData name="Glenn Sunshine" userId="53110830d62f52cf" providerId="LiveId" clId="{1831A0A7-A8D1-42B8-BA05-89348CF4EDCE}" dt="2021-02-25T00:06:06.312" v="5020" actId="26606"/>
          <ac:grpSpMkLst>
            <pc:docMk/>
            <pc:sldMk cId="2522943695" sldId="328"/>
            <ac:grpSpMk id="17" creationId="{43F5E015-E085-4624-B431-B42414448684}"/>
          </ac:grpSpMkLst>
        </pc:grpChg>
        <pc:graphicFrameChg chg="add mod">
          <ac:chgData name="Glenn Sunshine" userId="53110830d62f52cf" providerId="LiveId" clId="{1831A0A7-A8D1-42B8-BA05-89348CF4EDCE}" dt="2021-03-01T19:46:42.128" v="5337" actId="20577"/>
          <ac:graphicFrameMkLst>
            <pc:docMk/>
            <pc:sldMk cId="2522943695" sldId="328"/>
            <ac:graphicFrameMk id="5" creationId="{BF271F48-B3E4-45E8-A9E3-9A6D7441411C}"/>
          </ac:graphicFrameMkLst>
        </pc:graphicFrameChg>
      </pc:sldChg>
      <pc:sldChg chg="new del">
        <pc:chgData name="Glenn Sunshine" userId="53110830d62f52cf" providerId="LiveId" clId="{1831A0A7-A8D1-42B8-BA05-89348CF4EDCE}" dt="2021-02-24T23:54:22.142" v="4692" actId="47"/>
        <pc:sldMkLst>
          <pc:docMk/>
          <pc:sldMk cId="3003266575" sldId="328"/>
        </pc:sldMkLst>
      </pc:sldChg>
      <pc:sldChg chg="modSp new mod setBg">
        <pc:chgData name="Glenn Sunshine" userId="53110830d62f52cf" providerId="LiveId" clId="{1831A0A7-A8D1-42B8-BA05-89348CF4EDCE}" dt="2021-03-03T16:08:52.404" v="5638" actId="20577"/>
        <pc:sldMkLst>
          <pc:docMk/>
          <pc:sldMk cId="2333984596" sldId="329"/>
        </pc:sldMkLst>
        <pc:spChg chg="mod">
          <ac:chgData name="Glenn Sunshine" userId="53110830d62f52cf" providerId="LiveId" clId="{1831A0A7-A8D1-42B8-BA05-89348CF4EDCE}" dt="2021-03-03T16:08:52.404" v="5638" actId="20577"/>
          <ac:spMkLst>
            <pc:docMk/>
            <pc:sldMk cId="2333984596" sldId="329"/>
            <ac:spMk id="2" creationId="{51ECE296-8F61-4BFA-840B-809AD563BDDC}"/>
          </ac:spMkLst>
        </pc:spChg>
        <pc:spChg chg="mod">
          <ac:chgData name="Glenn Sunshine" userId="53110830d62f52cf" providerId="LiveId" clId="{1831A0A7-A8D1-42B8-BA05-89348CF4EDCE}" dt="2021-03-03T16:06:53.799" v="5599" actId="207"/>
          <ac:spMkLst>
            <pc:docMk/>
            <pc:sldMk cId="2333984596" sldId="329"/>
            <ac:spMk id="3" creationId="{0E987415-8A47-456C-BBD8-62EE2F2A566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D35A14-C497-4CFB-8B3C-06A65128FA64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9AFE88C-9574-4C18-B456-0BCA4EF28FFA}">
      <dgm:prSet/>
      <dgm:spPr/>
      <dgm:t>
        <a:bodyPr/>
        <a:lstStyle/>
        <a:p>
          <a:r>
            <a:rPr lang="en-US"/>
            <a:t>Linguistic Relativity</a:t>
          </a:r>
        </a:p>
      </dgm:t>
    </dgm:pt>
    <dgm:pt modelId="{2DE43B2C-5692-4686-82E3-1BE526420842}" type="parTrans" cxnId="{6BDAA41D-8A47-4FE4-AFA6-AD2D05368EE8}">
      <dgm:prSet/>
      <dgm:spPr/>
      <dgm:t>
        <a:bodyPr/>
        <a:lstStyle/>
        <a:p>
          <a:endParaRPr lang="en-US"/>
        </a:p>
      </dgm:t>
    </dgm:pt>
    <dgm:pt modelId="{B698196C-3074-4A03-BA4D-B22FA34644AD}" type="sibTrans" cxnId="{6BDAA41D-8A47-4FE4-AFA6-AD2D05368EE8}">
      <dgm:prSet/>
      <dgm:spPr/>
      <dgm:t>
        <a:bodyPr/>
        <a:lstStyle/>
        <a:p>
          <a:endParaRPr lang="en-US"/>
        </a:p>
      </dgm:t>
    </dgm:pt>
    <dgm:pt modelId="{511B8DB4-2999-468B-9F01-5D7696103FC5}">
      <dgm:prSet/>
      <dgm:spPr/>
      <dgm:t>
        <a:bodyPr/>
        <a:lstStyle/>
        <a:p>
          <a:r>
            <a:rPr lang="en-US"/>
            <a:t>“Sapir-Whorf Hypothesis”</a:t>
          </a:r>
        </a:p>
      </dgm:t>
    </dgm:pt>
    <dgm:pt modelId="{F4DE4F8E-2C48-4CBB-A912-0287512C307E}" type="parTrans" cxnId="{C4351E94-B0C9-45DD-A50E-5BC095BE78BA}">
      <dgm:prSet/>
      <dgm:spPr/>
      <dgm:t>
        <a:bodyPr/>
        <a:lstStyle/>
        <a:p>
          <a:endParaRPr lang="en-US"/>
        </a:p>
      </dgm:t>
    </dgm:pt>
    <dgm:pt modelId="{74AB3057-3AEF-4AEC-BF3A-3D919BDED528}" type="sibTrans" cxnId="{C4351E94-B0C9-45DD-A50E-5BC095BE78BA}">
      <dgm:prSet/>
      <dgm:spPr/>
      <dgm:t>
        <a:bodyPr/>
        <a:lstStyle/>
        <a:p>
          <a:endParaRPr lang="en-US"/>
        </a:p>
      </dgm:t>
    </dgm:pt>
    <dgm:pt modelId="{04E03CA6-5233-406F-96D8-C2E32C5A4E7E}">
      <dgm:prSet/>
      <dgm:spPr/>
      <dgm:t>
        <a:bodyPr/>
        <a:lstStyle/>
        <a:p>
          <a:r>
            <a:rPr lang="en-US"/>
            <a:t>Linguistic Determinism (“Strong Form”)</a:t>
          </a:r>
        </a:p>
      </dgm:t>
    </dgm:pt>
    <dgm:pt modelId="{E152B3EF-22F8-4D01-ABA7-22DB8E0ECD4B}" type="parTrans" cxnId="{5907B4C0-CFF8-45A4-A59B-F2C61C02AD17}">
      <dgm:prSet/>
      <dgm:spPr/>
      <dgm:t>
        <a:bodyPr/>
        <a:lstStyle/>
        <a:p>
          <a:endParaRPr lang="en-US"/>
        </a:p>
      </dgm:t>
    </dgm:pt>
    <dgm:pt modelId="{C3329FC6-E681-4F3D-A546-14EE9C0E808A}" type="sibTrans" cxnId="{5907B4C0-CFF8-45A4-A59B-F2C61C02AD17}">
      <dgm:prSet/>
      <dgm:spPr/>
      <dgm:t>
        <a:bodyPr/>
        <a:lstStyle/>
        <a:p>
          <a:endParaRPr lang="en-US"/>
        </a:p>
      </dgm:t>
    </dgm:pt>
    <dgm:pt modelId="{F3F12DF3-7DF3-4B7E-9107-905D8C1D14C3}">
      <dgm:prSet/>
      <dgm:spPr/>
      <dgm:t>
        <a:bodyPr/>
        <a:lstStyle/>
        <a:p>
          <a:r>
            <a:rPr lang="en-US"/>
            <a:t>Linguistic Influence (“Weak Form”)</a:t>
          </a:r>
        </a:p>
      </dgm:t>
    </dgm:pt>
    <dgm:pt modelId="{C3AAFA6C-47B4-4BCB-8753-19590628839F}" type="parTrans" cxnId="{2595F39B-B03E-41DC-8FEC-1C43EE5B0A0D}">
      <dgm:prSet/>
      <dgm:spPr/>
      <dgm:t>
        <a:bodyPr/>
        <a:lstStyle/>
        <a:p>
          <a:endParaRPr lang="en-US"/>
        </a:p>
      </dgm:t>
    </dgm:pt>
    <dgm:pt modelId="{2016121A-C99A-4E96-8C06-B19FEA4FEE2D}" type="sibTrans" cxnId="{2595F39B-B03E-41DC-8FEC-1C43EE5B0A0D}">
      <dgm:prSet/>
      <dgm:spPr/>
      <dgm:t>
        <a:bodyPr/>
        <a:lstStyle/>
        <a:p>
          <a:endParaRPr lang="en-US"/>
        </a:p>
      </dgm:t>
    </dgm:pt>
    <dgm:pt modelId="{A015903D-35F5-41D3-B5C3-2CFBA32548AB}">
      <dgm:prSet/>
      <dgm:spPr/>
      <dgm:t>
        <a:bodyPr/>
        <a:lstStyle/>
        <a:p>
          <a:r>
            <a:rPr lang="en-US"/>
            <a:t>Ludwig Wittgenstein (1889-1951)</a:t>
          </a:r>
        </a:p>
      </dgm:t>
    </dgm:pt>
    <dgm:pt modelId="{7BF89EAC-8DCC-4F05-A83F-21E3FCCCA894}" type="parTrans" cxnId="{CC200652-1C7C-41E3-A964-9B8B32047DFC}">
      <dgm:prSet/>
      <dgm:spPr/>
      <dgm:t>
        <a:bodyPr/>
        <a:lstStyle/>
        <a:p>
          <a:endParaRPr lang="en-US"/>
        </a:p>
      </dgm:t>
    </dgm:pt>
    <dgm:pt modelId="{A69BE2F1-B974-47B5-95A0-6E7A0D3CCDDA}" type="sibTrans" cxnId="{CC200652-1C7C-41E3-A964-9B8B32047DFC}">
      <dgm:prSet/>
      <dgm:spPr/>
      <dgm:t>
        <a:bodyPr/>
        <a:lstStyle/>
        <a:p>
          <a:endParaRPr lang="en-US"/>
        </a:p>
      </dgm:t>
    </dgm:pt>
    <dgm:pt modelId="{C0F1D559-A93A-498A-8C7D-2297D8BEF21D}">
      <dgm:prSet/>
      <dgm:spPr/>
      <dgm:t>
        <a:bodyPr/>
        <a:lstStyle/>
        <a:p>
          <a:r>
            <a:rPr lang="en-US" i="1"/>
            <a:t>Philosophical Investigations</a:t>
          </a:r>
          <a:r>
            <a:rPr lang="en-US"/>
            <a:t> (1946/1953)</a:t>
          </a:r>
        </a:p>
      </dgm:t>
    </dgm:pt>
    <dgm:pt modelId="{DFC187A6-208B-417D-B75B-946209733B8E}" type="parTrans" cxnId="{110F0D71-5121-4517-A7B9-7919F2B141E3}">
      <dgm:prSet/>
      <dgm:spPr/>
      <dgm:t>
        <a:bodyPr/>
        <a:lstStyle/>
        <a:p>
          <a:endParaRPr lang="en-US"/>
        </a:p>
      </dgm:t>
    </dgm:pt>
    <dgm:pt modelId="{DB3A9A5B-DE0E-4ABA-A6DE-D556F406FCDD}" type="sibTrans" cxnId="{110F0D71-5121-4517-A7B9-7919F2B141E3}">
      <dgm:prSet/>
      <dgm:spPr/>
      <dgm:t>
        <a:bodyPr/>
        <a:lstStyle/>
        <a:p>
          <a:endParaRPr lang="en-US"/>
        </a:p>
      </dgm:t>
    </dgm:pt>
    <dgm:pt modelId="{7C791B43-C0AE-4F2D-9643-E14BE2E942BF}">
      <dgm:prSet/>
      <dgm:spPr/>
      <dgm:t>
        <a:bodyPr/>
        <a:lstStyle/>
        <a:p>
          <a:r>
            <a:rPr lang="en-US"/>
            <a:t>Language-Games</a:t>
          </a:r>
        </a:p>
      </dgm:t>
    </dgm:pt>
    <dgm:pt modelId="{5B0C10FB-40BD-4E66-A224-A5AD15BD9620}" type="parTrans" cxnId="{E8466C33-90E1-4A31-864C-B0E59E4241A8}">
      <dgm:prSet/>
      <dgm:spPr/>
      <dgm:t>
        <a:bodyPr/>
        <a:lstStyle/>
        <a:p>
          <a:endParaRPr lang="en-US"/>
        </a:p>
      </dgm:t>
    </dgm:pt>
    <dgm:pt modelId="{D2A571AF-3AC3-459A-9CA3-EA8318DDDFF4}" type="sibTrans" cxnId="{E8466C33-90E1-4A31-864C-B0E59E4241A8}">
      <dgm:prSet/>
      <dgm:spPr/>
      <dgm:t>
        <a:bodyPr/>
        <a:lstStyle/>
        <a:p>
          <a:endParaRPr lang="en-US"/>
        </a:p>
      </dgm:t>
    </dgm:pt>
    <dgm:pt modelId="{8433999E-7318-49FA-95B5-618BC981E5EC}">
      <dgm:prSet/>
      <dgm:spPr/>
      <dgm:t>
        <a:bodyPr/>
        <a:lstStyle/>
        <a:p>
          <a:r>
            <a:rPr lang="en-US"/>
            <a:t>Key Point: Words only have Meaning in Context</a:t>
          </a:r>
        </a:p>
      </dgm:t>
    </dgm:pt>
    <dgm:pt modelId="{DF52EAAB-2820-488F-811F-3AEF7408C626}" type="parTrans" cxnId="{086072E5-5B8E-4316-A5E4-408DEB5C955D}">
      <dgm:prSet/>
      <dgm:spPr/>
      <dgm:t>
        <a:bodyPr/>
        <a:lstStyle/>
        <a:p>
          <a:endParaRPr lang="en-US"/>
        </a:p>
      </dgm:t>
    </dgm:pt>
    <dgm:pt modelId="{83B3C3D4-1E0E-434A-948B-BDB7FA83791C}" type="sibTrans" cxnId="{086072E5-5B8E-4316-A5E4-408DEB5C955D}">
      <dgm:prSet/>
      <dgm:spPr/>
      <dgm:t>
        <a:bodyPr/>
        <a:lstStyle/>
        <a:p>
          <a:endParaRPr lang="en-US"/>
        </a:p>
      </dgm:t>
    </dgm:pt>
    <dgm:pt modelId="{BB4DAD2C-2ABD-420D-994D-9BE09F036CE7}" type="pres">
      <dgm:prSet presAssocID="{3ED35A14-C497-4CFB-8B3C-06A65128FA64}" presName="linear" presStyleCnt="0">
        <dgm:presLayoutVars>
          <dgm:dir/>
          <dgm:animLvl val="lvl"/>
          <dgm:resizeHandles val="exact"/>
        </dgm:presLayoutVars>
      </dgm:prSet>
      <dgm:spPr/>
    </dgm:pt>
    <dgm:pt modelId="{CBE9B542-217E-40C4-AC4E-52ABCF5E77B0}" type="pres">
      <dgm:prSet presAssocID="{79AFE88C-9574-4C18-B456-0BCA4EF28FFA}" presName="parentLin" presStyleCnt="0"/>
      <dgm:spPr/>
    </dgm:pt>
    <dgm:pt modelId="{67B0F49B-2B05-4F2E-BBEF-39B0D8202B76}" type="pres">
      <dgm:prSet presAssocID="{79AFE88C-9574-4C18-B456-0BCA4EF28FFA}" presName="parentLeftMargin" presStyleLbl="node1" presStyleIdx="0" presStyleCnt="2"/>
      <dgm:spPr/>
    </dgm:pt>
    <dgm:pt modelId="{5C15BFC1-DB4D-4C61-A091-446FBB244385}" type="pres">
      <dgm:prSet presAssocID="{79AFE88C-9574-4C18-B456-0BCA4EF28FF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F3CC3E3-F414-441B-9A01-BC59884DA758}" type="pres">
      <dgm:prSet presAssocID="{79AFE88C-9574-4C18-B456-0BCA4EF28FFA}" presName="negativeSpace" presStyleCnt="0"/>
      <dgm:spPr/>
    </dgm:pt>
    <dgm:pt modelId="{B1888C0C-5320-4DD0-9F54-761DEF6E3495}" type="pres">
      <dgm:prSet presAssocID="{79AFE88C-9574-4C18-B456-0BCA4EF28FFA}" presName="childText" presStyleLbl="conFgAcc1" presStyleIdx="0" presStyleCnt="2">
        <dgm:presLayoutVars>
          <dgm:bulletEnabled val="1"/>
        </dgm:presLayoutVars>
      </dgm:prSet>
      <dgm:spPr/>
    </dgm:pt>
    <dgm:pt modelId="{BC809C77-97F7-4743-AB0C-1259A35D219C}" type="pres">
      <dgm:prSet presAssocID="{B698196C-3074-4A03-BA4D-B22FA34644AD}" presName="spaceBetweenRectangles" presStyleCnt="0"/>
      <dgm:spPr/>
    </dgm:pt>
    <dgm:pt modelId="{ECE09510-DC8C-4952-A58E-7B983E5F1CE5}" type="pres">
      <dgm:prSet presAssocID="{A015903D-35F5-41D3-B5C3-2CFBA32548AB}" presName="parentLin" presStyleCnt="0"/>
      <dgm:spPr/>
    </dgm:pt>
    <dgm:pt modelId="{118A1F79-DC68-4C18-8FBF-EA35D23008E2}" type="pres">
      <dgm:prSet presAssocID="{A015903D-35F5-41D3-B5C3-2CFBA32548AB}" presName="parentLeftMargin" presStyleLbl="node1" presStyleIdx="0" presStyleCnt="2"/>
      <dgm:spPr/>
    </dgm:pt>
    <dgm:pt modelId="{A760CD48-3C16-46E8-A3A0-8E8D39FDD70B}" type="pres">
      <dgm:prSet presAssocID="{A015903D-35F5-41D3-B5C3-2CFBA32548A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A275478-E4E8-481A-9607-092D42670460}" type="pres">
      <dgm:prSet presAssocID="{A015903D-35F5-41D3-B5C3-2CFBA32548AB}" presName="negativeSpace" presStyleCnt="0"/>
      <dgm:spPr/>
    </dgm:pt>
    <dgm:pt modelId="{709F2F4D-4DB6-4694-B37F-DB22753F23D1}" type="pres">
      <dgm:prSet presAssocID="{A015903D-35F5-41D3-B5C3-2CFBA32548A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6129502-0AD5-46C2-A996-4D3B0173FFBE}" type="presOf" srcId="{7C791B43-C0AE-4F2D-9643-E14BE2E942BF}" destId="{709F2F4D-4DB6-4694-B37F-DB22753F23D1}" srcOrd="0" destOrd="1" presId="urn:microsoft.com/office/officeart/2005/8/layout/list1"/>
    <dgm:cxn modelId="{6BDAA41D-8A47-4FE4-AFA6-AD2D05368EE8}" srcId="{3ED35A14-C497-4CFB-8B3C-06A65128FA64}" destId="{79AFE88C-9574-4C18-B456-0BCA4EF28FFA}" srcOrd="0" destOrd="0" parTransId="{2DE43B2C-5692-4686-82E3-1BE526420842}" sibTransId="{B698196C-3074-4A03-BA4D-B22FA34644AD}"/>
    <dgm:cxn modelId="{A73A7F28-CC36-4C35-A9BF-166C0F0E24D5}" type="presOf" srcId="{79AFE88C-9574-4C18-B456-0BCA4EF28FFA}" destId="{5C15BFC1-DB4D-4C61-A091-446FBB244385}" srcOrd="1" destOrd="0" presId="urn:microsoft.com/office/officeart/2005/8/layout/list1"/>
    <dgm:cxn modelId="{E8466C33-90E1-4A31-864C-B0E59E4241A8}" srcId="{C0F1D559-A93A-498A-8C7D-2297D8BEF21D}" destId="{7C791B43-C0AE-4F2D-9643-E14BE2E942BF}" srcOrd="0" destOrd="0" parTransId="{5B0C10FB-40BD-4E66-A224-A5AD15BD9620}" sibTransId="{D2A571AF-3AC3-459A-9CA3-EA8318DDDFF4}"/>
    <dgm:cxn modelId="{C3188D3A-5899-45F4-8E48-D25180A0A286}" type="presOf" srcId="{A015903D-35F5-41D3-B5C3-2CFBA32548AB}" destId="{A760CD48-3C16-46E8-A3A0-8E8D39FDD70B}" srcOrd="1" destOrd="0" presId="urn:microsoft.com/office/officeart/2005/8/layout/list1"/>
    <dgm:cxn modelId="{110F0D71-5121-4517-A7B9-7919F2B141E3}" srcId="{A015903D-35F5-41D3-B5C3-2CFBA32548AB}" destId="{C0F1D559-A93A-498A-8C7D-2297D8BEF21D}" srcOrd="0" destOrd="0" parTransId="{DFC187A6-208B-417D-B75B-946209733B8E}" sibTransId="{DB3A9A5B-DE0E-4ABA-A6DE-D556F406FCDD}"/>
    <dgm:cxn modelId="{CC200652-1C7C-41E3-A964-9B8B32047DFC}" srcId="{3ED35A14-C497-4CFB-8B3C-06A65128FA64}" destId="{A015903D-35F5-41D3-B5C3-2CFBA32548AB}" srcOrd="1" destOrd="0" parTransId="{7BF89EAC-8DCC-4F05-A83F-21E3FCCCA894}" sibTransId="{A69BE2F1-B974-47B5-95A0-6E7A0D3CCDDA}"/>
    <dgm:cxn modelId="{FA593489-0FD8-40BE-B288-05B567995508}" type="presOf" srcId="{3ED35A14-C497-4CFB-8B3C-06A65128FA64}" destId="{BB4DAD2C-2ABD-420D-994D-9BE09F036CE7}" srcOrd="0" destOrd="0" presId="urn:microsoft.com/office/officeart/2005/8/layout/list1"/>
    <dgm:cxn modelId="{C4351E94-B0C9-45DD-A50E-5BC095BE78BA}" srcId="{79AFE88C-9574-4C18-B456-0BCA4EF28FFA}" destId="{511B8DB4-2999-468B-9F01-5D7696103FC5}" srcOrd="0" destOrd="0" parTransId="{F4DE4F8E-2C48-4CBB-A912-0287512C307E}" sibTransId="{74AB3057-3AEF-4AEC-BF3A-3D919BDED528}"/>
    <dgm:cxn modelId="{2595F39B-B03E-41DC-8FEC-1C43EE5B0A0D}" srcId="{79AFE88C-9574-4C18-B456-0BCA4EF28FFA}" destId="{F3F12DF3-7DF3-4B7E-9107-905D8C1D14C3}" srcOrd="2" destOrd="0" parTransId="{C3AAFA6C-47B4-4BCB-8753-19590628839F}" sibTransId="{2016121A-C99A-4E96-8C06-B19FEA4FEE2D}"/>
    <dgm:cxn modelId="{92BAB3A3-F62C-45EE-82D4-C58C51CA10A4}" type="presOf" srcId="{79AFE88C-9574-4C18-B456-0BCA4EF28FFA}" destId="{67B0F49B-2B05-4F2E-BBEF-39B0D8202B76}" srcOrd="0" destOrd="0" presId="urn:microsoft.com/office/officeart/2005/8/layout/list1"/>
    <dgm:cxn modelId="{68EB29A6-FA42-4E06-8D72-2C1B73CFB657}" type="presOf" srcId="{511B8DB4-2999-468B-9F01-5D7696103FC5}" destId="{B1888C0C-5320-4DD0-9F54-761DEF6E3495}" srcOrd="0" destOrd="0" presId="urn:microsoft.com/office/officeart/2005/8/layout/list1"/>
    <dgm:cxn modelId="{5907B4C0-CFF8-45A4-A59B-F2C61C02AD17}" srcId="{79AFE88C-9574-4C18-B456-0BCA4EF28FFA}" destId="{04E03CA6-5233-406F-96D8-C2E32C5A4E7E}" srcOrd="1" destOrd="0" parTransId="{E152B3EF-22F8-4D01-ABA7-22DB8E0ECD4B}" sibTransId="{C3329FC6-E681-4F3D-A546-14EE9C0E808A}"/>
    <dgm:cxn modelId="{0720DCC3-B49C-4182-BCA2-1761BD19322D}" type="presOf" srcId="{8433999E-7318-49FA-95B5-618BC981E5EC}" destId="{709F2F4D-4DB6-4694-B37F-DB22753F23D1}" srcOrd="0" destOrd="2" presId="urn:microsoft.com/office/officeart/2005/8/layout/list1"/>
    <dgm:cxn modelId="{C78B00E4-126F-48D4-BF19-A1FC54A0AF6E}" type="presOf" srcId="{F3F12DF3-7DF3-4B7E-9107-905D8C1D14C3}" destId="{B1888C0C-5320-4DD0-9F54-761DEF6E3495}" srcOrd="0" destOrd="2" presId="urn:microsoft.com/office/officeart/2005/8/layout/list1"/>
    <dgm:cxn modelId="{086072E5-5B8E-4316-A5E4-408DEB5C955D}" srcId="{A015903D-35F5-41D3-B5C3-2CFBA32548AB}" destId="{8433999E-7318-49FA-95B5-618BC981E5EC}" srcOrd="1" destOrd="0" parTransId="{DF52EAAB-2820-488F-811F-3AEF7408C626}" sibTransId="{83B3C3D4-1E0E-434A-948B-BDB7FA83791C}"/>
    <dgm:cxn modelId="{5A0094EB-D0A4-44FD-91B3-F3E02B7A5983}" type="presOf" srcId="{04E03CA6-5233-406F-96D8-C2E32C5A4E7E}" destId="{B1888C0C-5320-4DD0-9F54-761DEF6E3495}" srcOrd="0" destOrd="1" presId="urn:microsoft.com/office/officeart/2005/8/layout/list1"/>
    <dgm:cxn modelId="{8B91B1F3-73F4-40D3-8C83-B89DFB3A4356}" type="presOf" srcId="{A015903D-35F5-41D3-B5C3-2CFBA32548AB}" destId="{118A1F79-DC68-4C18-8FBF-EA35D23008E2}" srcOrd="0" destOrd="0" presId="urn:microsoft.com/office/officeart/2005/8/layout/list1"/>
    <dgm:cxn modelId="{4C3310F7-256D-49E5-AF1B-FE0621B30C3A}" type="presOf" srcId="{C0F1D559-A93A-498A-8C7D-2297D8BEF21D}" destId="{709F2F4D-4DB6-4694-B37F-DB22753F23D1}" srcOrd="0" destOrd="0" presId="urn:microsoft.com/office/officeart/2005/8/layout/list1"/>
    <dgm:cxn modelId="{72B148D6-FEE9-401D-BD4B-59BBDF5FF1F6}" type="presParOf" srcId="{BB4DAD2C-2ABD-420D-994D-9BE09F036CE7}" destId="{CBE9B542-217E-40C4-AC4E-52ABCF5E77B0}" srcOrd="0" destOrd="0" presId="urn:microsoft.com/office/officeart/2005/8/layout/list1"/>
    <dgm:cxn modelId="{B8B33D3F-14A4-4961-A1A0-54C74887BBD0}" type="presParOf" srcId="{CBE9B542-217E-40C4-AC4E-52ABCF5E77B0}" destId="{67B0F49B-2B05-4F2E-BBEF-39B0D8202B76}" srcOrd="0" destOrd="0" presId="urn:microsoft.com/office/officeart/2005/8/layout/list1"/>
    <dgm:cxn modelId="{E160D2FF-AB65-430F-B257-074025D95E1F}" type="presParOf" srcId="{CBE9B542-217E-40C4-AC4E-52ABCF5E77B0}" destId="{5C15BFC1-DB4D-4C61-A091-446FBB244385}" srcOrd="1" destOrd="0" presId="urn:microsoft.com/office/officeart/2005/8/layout/list1"/>
    <dgm:cxn modelId="{9BCADDBB-6513-4BC4-97D2-947BEB3B1F72}" type="presParOf" srcId="{BB4DAD2C-2ABD-420D-994D-9BE09F036CE7}" destId="{7F3CC3E3-F414-441B-9A01-BC59884DA758}" srcOrd="1" destOrd="0" presId="urn:microsoft.com/office/officeart/2005/8/layout/list1"/>
    <dgm:cxn modelId="{183AC60E-0ECE-47BE-8CA2-C7B5B9A30448}" type="presParOf" srcId="{BB4DAD2C-2ABD-420D-994D-9BE09F036CE7}" destId="{B1888C0C-5320-4DD0-9F54-761DEF6E3495}" srcOrd="2" destOrd="0" presId="urn:microsoft.com/office/officeart/2005/8/layout/list1"/>
    <dgm:cxn modelId="{50F58BD0-5FD6-4AB9-8686-CB4B25D8BC17}" type="presParOf" srcId="{BB4DAD2C-2ABD-420D-994D-9BE09F036CE7}" destId="{BC809C77-97F7-4743-AB0C-1259A35D219C}" srcOrd="3" destOrd="0" presId="urn:microsoft.com/office/officeart/2005/8/layout/list1"/>
    <dgm:cxn modelId="{930CF13F-5955-475B-ABC7-4C3FF59B5A15}" type="presParOf" srcId="{BB4DAD2C-2ABD-420D-994D-9BE09F036CE7}" destId="{ECE09510-DC8C-4952-A58E-7B983E5F1CE5}" srcOrd="4" destOrd="0" presId="urn:microsoft.com/office/officeart/2005/8/layout/list1"/>
    <dgm:cxn modelId="{BC253758-5569-4E17-A8BF-B41B6614A3D6}" type="presParOf" srcId="{ECE09510-DC8C-4952-A58E-7B983E5F1CE5}" destId="{118A1F79-DC68-4C18-8FBF-EA35D23008E2}" srcOrd="0" destOrd="0" presId="urn:microsoft.com/office/officeart/2005/8/layout/list1"/>
    <dgm:cxn modelId="{772DCA05-70EB-4A63-97C8-AF2570CF97DF}" type="presParOf" srcId="{ECE09510-DC8C-4952-A58E-7B983E5F1CE5}" destId="{A760CD48-3C16-46E8-A3A0-8E8D39FDD70B}" srcOrd="1" destOrd="0" presId="urn:microsoft.com/office/officeart/2005/8/layout/list1"/>
    <dgm:cxn modelId="{955A4C84-B419-4E83-AD77-60E712FCBEE7}" type="presParOf" srcId="{BB4DAD2C-2ABD-420D-994D-9BE09F036CE7}" destId="{FA275478-E4E8-481A-9607-092D42670460}" srcOrd="5" destOrd="0" presId="urn:microsoft.com/office/officeart/2005/8/layout/list1"/>
    <dgm:cxn modelId="{846379D5-0E91-4D84-A0C4-76E41D008A9F}" type="presParOf" srcId="{BB4DAD2C-2ABD-420D-994D-9BE09F036CE7}" destId="{709F2F4D-4DB6-4694-B37F-DB22753F23D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364673-7488-43D7-9496-BEF9AE2D4EF6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7AEB8FE-3F55-4CB7-9E91-0895D10078B4}">
      <dgm:prSet/>
      <dgm:spPr/>
      <dgm:t>
        <a:bodyPr/>
        <a:lstStyle/>
        <a:p>
          <a:r>
            <a:rPr lang="en-US"/>
            <a:t>Structuralism</a:t>
          </a:r>
        </a:p>
      </dgm:t>
    </dgm:pt>
    <dgm:pt modelId="{B841EF9A-1275-4E54-A664-25F64927326D}" type="parTrans" cxnId="{C68C5A87-170D-4A14-9A2D-69AEF4B70F5A}">
      <dgm:prSet/>
      <dgm:spPr/>
      <dgm:t>
        <a:bodyPr/>
        <a:lstStyle/>
        <a:p>
          <a:endParaRPr lang="en-US"/>
        </a:p>
      </dgm:t>
    </dgm:pt>
    <dgm:pt modelId="{B653A95B-BD12-44B9-B168-BDA50AA5750A}" type="sibTrans" cxnId="{C68C5A87-170D-4A14-9A2D-69AEF4B70F5A}">
      <dgm:prSet/>
      <dgm:spPr/>
      <dgm:t>
        <a:bodyPr/>
        <a:lstStyle/>
        <a:p>
          <a:endParaRPr lang="en-US"/>
        </a:p>
      </dgm:t>
    </dgm:pt>
    <dgm:pt modelId="{7C3F6AB4-567B-46E9-809A-2CC0EB3DBA8C}">
      <dgm:prSet/>
      <dgm:spPr/>
      <dgm:t>
        <a:bodyPr/>
        <a:lstStyle/>
        <a:p>
          <a:r>
            <a:rPr lang="en-US"/>
            <a:t>Society as Interlocking Network of Structures</a:t>
          </a:r>
        </a:p>
      </dgm:t>
    </dgm:pt>
    <dgm:pt modelId="{7827C2B9-AF4E-4A35-94F9-861C995C2F9B}" type="parTrans" cxnId="{07DCD503-D840-497E-B3BB-35F77C009CC9}">
      <dgm:prSet/>
      <dgm:spPr/>
      <dgm:t>
        <a:bodyPr/>
        <a:lstStyle/>
        <a:p>
          <a:endParaRPr lang="en-US"/>
        </a:p>
      </dgm:t>
    </dgm:pt>
    <dgm:pt modelId="{C1DE40A1-3F97-4D3F-AFB3-14CE6FCB3E7B}" type="sibTrans" cxnId="{07DCD503-D840-497E-B3BB-35F77C009CC9}">
      <dgm:prSet/>
      <dgm:spPr/>
      <dgm:t>
        <a:bodyPr/>
        <a:lstStyle/>
        <a:p>
          <a:endParaRPr lang="en-US"/>
        </a:p>
      </dgm:t>
    </dgm:pt>
    <dgm:pt modelId="{F1E6B63E-564F-4B57-8E17-1466A4151537}">
      <dgm:prSet/>
      <dgm:spPr/>
      <dgm:t>
        <a:bodyPr/>
        <a:lstStyle/>
        <a:p>
          <a:r>
            <a:rPr lang="en-US" dirty="0"/>
            <a:t>Binary Opposition</a:t>
          </a:r>
        </a:p>
      </dgm:t>
    </dgm:pt>
    <dgm:pt modelId="{651F776F-E5D8-47C6-96C9-9C8DC62A67A7}" type="parTrans" cxnId="{0F295347-1FA0-427A-A492-721340B5D6F8}">
      <dgm:prSet/>
      <dgm:spPr/>
      <dgm:t>
        <a:bodyPr/>
        <a:lstStyle/>
        <a:p>
          <a:endParaRPr lang="en-US"/>
        </a:p>
      </dgm:t>
    </dgm:pt>
    <dgm:pt modelId="{FEB22421-39D8-467C-95A8-697423D1DB83}" type="sibTrans" cxnId="{0F295347-1FA0-427A-A492-721340B5D6F8}">
      <dgm:prSet/>
      <dgm:spPr/>
      <dgm:t>
        <a:bodyPr/>
        <a:lstStyle/>
        <a:p>
          <a:endParaRPr lang="en-US"/>
        </a:p>
      </dgm:t>
    </dgm:pt>
    <dgm:pt modelId="{F7C07318-FFFC-45D7-A772-F2CDB7CCB9D1}">
      <dgm:prSet/>
      <dgm:spPr/>
      <dgm:t>
        <a:bodyPr/>
        <a:lstStyle/>
        <a:p>
          <a:r>
            <a:rPr lang="en-US" dirty="0"/>
            <a:t>Fundamental to Definitions, Identity</a:t>
          </a:r>
        </a:p>
      </dgm:t>
    </dgm:pt>
    <dgm:pt modelId="{D52308A9-EBE5-41B0-9FF4-6DBE34504424}" type="parTrans" cxnId="{57D787F5-E252-4541-A934-C558FBB8111D}">
      <dgm:prSet/>
      <dgm:spPr/>
      <dgm:t>
        <a:bodyPr/>
        <a:lstStyle/>
        <a:p>
          <a:endParaRPr lang="en-US"/>
        </a:p>
      </dgm:t>
    </dgm:pt>
    <dgm:pt modelId="{E15CA7AD-85FF-4E8E-95B3-F61758AE4B09}" type="sibTrans" cxnId="{57D787F5-E252-4541-A934-C558FBB8111D}">
      <dgm:prSet/>
      <dgm:spPr/>
      <dgm:t>
        <a:bodyPr/>
        <a:lstStyle/>
        <a:p>
          <a:endParaRPr lang="en-US"/>
        </a:p>
      </dgm:t>
    </dgm:pt>
    <dgm:pt modelId="{66B05A88-FF5C-457B-9C18-0AEC7A0D1EBA}">
      <dgm:prSet/>
      <dgm:spPr/>
      <dgm:t>
        <a:bodyPr/>
        <a:lstStyle/>
        <a:p>
          <a:r>
            <a:rPr lang="en-US"/>
            <a:t>Post Structuralism</a:t>
          </a:r>
        </a:p>
      </dgm:t>
    </dgm:pt>
    <dgm:pt modelId="{0693C355-4494-4DD7-96C7-178DD6755363}" type="parTrans" cxnId="{5B2B0CAF-7D83-4F41-A063-81C5A1A551C4}">
      <dgm:prSet/>
      <dgm:spPr/>
      <dgm:t>
        <a:bodyPr/>
        <a:lstStyle/>
        <a:p>
          <a:endParaRPr lang="en-US"/>
        </a:p>
      </dgm:t>
    </dgm:pt>
    <dgm:pt modelId="{AC52F4A4-7CF8-4193-BAF3-0BF2E15D6450}" type="sibTrans" cxnId="{5B2B0CAF-7D83-4F41-A063-81C5A1A551C4}">
      <dgm:prSet/>
      <dgm:spPr/>
      <dgm:t>
        <a:bodyPr/>
        <a:lstStyle/>
        <a:p>
          <a:endParaRPr lang="en-US"/>
        </a:p>
      </dgm:t>
    </dgm:pt>
    <dgm:pt modelId="{5D20907C-E58B-4800-A5DD-B3A37C3500E2}">
      <dgm:prSet/>
      <dgm:spPr/>
      <dgm:t>
        <a:bodyPr/>
        <a:lstStyle/>
        <a:p>
          <a:r>
            <a:rPr lang="en-US"/>
            <a:t>Rejects Structuralism/Coherence Theory</a:t>
          </a:r>
        </a:p>
      </dgm:t>
    </dgm:pt>
    <dgm:pt modelId="{017753FE-3D99-416B-A42B-E35423493E87}" type="parTrans" cxnId="{7DE5BC25-AC26-495E-8647-34F465A183E7}">
      <dgm:prSet/>
      <dgm:spPr/>
      <dgm:t>
        <a:bodyPr/>
        <a:lstStyle/>
        <a:p>
          <a:endParaRPr lang="en-US"/>
        </a:p>
      </dgm:t>
    </dgm:pt>
    <dgm:pt modelId="{435AF66F-D061-4D6B-8E52-87491FBB7C6B}" type="sibTrans" cxnId="{7DE5BC25-AC26-495E-8647-34F465A183E7}">
      <dgm:prSet/>
      <dgm:spPr/>
      <dgm:t>
        <a:bodyPr/>
        <a:lstStyle/>
        <a:p>
          <a:endParaRPr lang="en-US"/>
        </a:p>
      </dgm:t>
    </dgm:pt>
    <dgm:pt modelId="{7022F03E-BD80-444C-8101-B3AC05EE1D16}">
      <dgm:prSet/>
      <dgm:spPr/>
      <dgm:t>
        <a:bodyPr/>
        <a:lstStyle/>
        <a:p>
          <a:r>
            <a:rPr lang="en-US"/>
            <a:t>Rejects Experience/Correspondence Theory</a:t>
          </a:r>
        </a:p>
      </dgm:t>
    </dgm:pt>
    <dgm:pt modelId="{57DB5930-2B85-4004-8FD5-2D05BBA63ACC}" type="parTrans" cxnId="{4CFAFF49-6C73-49E2-865F-619C8805AF7E}">
      <dgm:prSet/>
      <dgm:spPr/>
      <dgm:t>
        <a:bodyPr/>
        <a:lstStyle/>
        <a:p>
          <a:endParaRPr lang="en-US"/>
        </a:p>
      </dgm:t>
    </dgm:pt>
    <dgm:pt modelId="{94405511-7E2A-4395-AF9E-7396DCDE435E}" type="sibTrans" cxnId="{4CFAFF49-6C73-49E2-865F-619C8805AF7E}">
      <dgm:prSet/>
      <dgm:spPr/>
      <dgm:t>
        <a:bodyPr/>
        <a:lstStyle/>
        <a:p>
          <a:endParaRPr lang="en-US"/>
        </a:p>
      </dgm:t>
    </dgm:pt>
    <dgm:pt modelId="{8D050D5F-A82B-4343-B6E0-8DE8D26C82CD}">
      <dgm:prSet/>
      <dgm:spPr/>
      <dgm:t>
        <a:bodyPr/>
        <a:lstStyle/>
        <a:p>
          <a:r>
            <a:rPr lang="en-US"/>
            <a:t>Knowledge Based on Cultural Assumptions/Rejects “Metanarratives”</a:t>
          </a:r>
        </a:p>
      </dgm:t>
    </dgm:pt>
    <dgm:pt modelId="{B5CE6007-6A27-4A27-9A53-1A27293D9060}" type="parTrans" cxnId="{CC97316B-611E-4D00-888E-DF6D1ECE976C}">
      <dgm:prSet/>
      <dgm:spPr/>
      <dgm:t>
        <a:bodyPr/>
        <a:lstStyle/>
        <a:p>
          <a:endParaRPr lang="en-US"/>
        </a:p>
      </dgm:t>
    </dgm:pt>
    <dgm:pt modelId="{4CE96190-4FFD-44BB-B9E7-8E187484F3B4}" type="sibTrans" cxnId="{CC97316B-611E-4D00-888E-DF6D1ECE976C}">
      <dgm:prSet/>
      <dgm:spPr/>
      <dgm:t>
        <a:bodyPr/>
        <a:lstStyle/>
        <a:p>
          <a:endParaRPr lang="en-US"/>
        </a:p>
      </dgm:t>
    </dgm:pt>
    <dgm:pt modelId="{FBAC6E8F-1553-429B-8B44-FA77E301770A}">
      <dgm:prSet/>
      <dgm:spPr/>
      <dgm:t>
        <a:bodyPr/>
        <a:lstStyle/>
        <a:p>
          <a:r>
            <a:rPr lang="en-US" dirty="0"/>
            <a:t>Rejects Binary Opposition</a:t>
          </a:r>
        </a:p>
      </dgm:t>
    </dgm:pt>
    <dgm:pt modelId="{DB5B1EFA-CBF7-4D09-82A5-41ACD6A6010D}" type="parTrans" cxnId="{51E78B99-05A2-4DD7-8D63-EDC90FD1FA3C}">
      <dgm:prSet/>
      <dgm:spPr/>
      <dgm:t>
        <a:bodyPr/>
        <a:lstStyle/>
        <a:p>
          <a:endParaRPr lang="en-US"/>
        </a:p>
      </dgm:t>
    </dgm:pt>
    <dgm:pt modelId="{F38A3F1A-494A-4A8E-B069-5C47B0A3D70D}" type="sibTrans" cxnId="{51E78B99-05A2-4DD7-8D63-EDC90FD1FA3C}">
      <dgm:prSet/>
      <dgm:spPr/>
      <dgm:t>
        <a:bodyPr/>
        <a:lstStyle/>
        <a:p>
          <a:endParaRPr lang="en-US"/>
        </a:p>
      </dgm:t>
    </dgm:pt>
    <dgm:pt modelId="{999CE76A-6948-4021-92E2-28BC17B9A168}">
      <dgm:prSet/>
      <dgm:spPr/>
      <dgm:t>
        <a:bodyPr/>
        <a:lstStyle/>
        <a:p>
          <a:r>
            <a:rPr lang="en-US" dirty="0"/>
            <a:t>Binaries are Culturally Determined</a:t>
          </a:r>
        </a:p>
      </dgm:t>
    </dgm:pt>
    <dgm:pt modelId="{8B1783C0-45BD-4059-9486-69F617922FC4}" type="parTrans" cxnId="{114F7001-FB56-4185-B019-4F4B127A7DEF}">
      <dgm:prSet/>
      <dgm:spPr/>
      <dgm:t>
        <a:bodyPr/>
        <a:lstStyle/>
        <a:p>
          <a:endParaRPr lang="en-US"/>
        </a:p>
      </dgm:t>
    </dgm:pt>
    <dgm:pt modelId="{33158115-4F92-4E4D-BC69-FB170CEF85C5}" type="sibTrans" cxnId="{114F7001-FB56-4185-B019-4F4B127A7DEF}">
      <dgm:prSet/>
      <dgm:spPr/>
      <dgm:t>
        <a:bodyPr/>
        <a:lstStyle/>
        <a:p>
          <a:endParaRPr lang="en-US"/>
        </a:p>
      </dgm:t>
    </dgm:pt>
    <dgm:pt modelId="{98DAE761-3A65-477F-A620-62061F02F2D2}" type="pres">
      <dgm:prSet presAssocID="{07364673-7488-43D7-9496-BEF9AE2D4EF6}" presName="linear" presStyleCnt="0">
        <dgm:presLayoutVars>
          <dgm:dir/>
          <dgm:animLvl val="lvl"/>
          <dgm:resizeHandles val="exact"/>
        </dgm:presLayoutVars>
      </dgm:prSet>
      <dgm:spPr/>
    </dgm:pt>
    <dgm:pt modelId="{96BD84F8-973B-4559-895F-DA75B23E3A23}" type="pres">
      <dgm:prSet presAssocID="{97AEB8FE-3F55-4CB7-9E91-0895D10078B4}" presName="parentLin" presStyleCnt="0"/>
      <dgm:spPr/>
    </dgm:pt>
    <dgm:pt modelId="{51113AFA-11CA-4CD7-AEBD-233A912A0801}" type="pres">
      <dgm:prSet presAssocID="{97AEB8FE-3F55-4CB7-9E91-0895D10078B4}" presName="parentLeftMargin" presStyleLbl="node1" presStyleIdx="0" presStyleCnt="2"/>
      <dgm:spPr/>
    </dgm:pt>
    <dgm:pt modelId="{5C6739B1-23F7-444D-8119-437166BFE5BB}" type="pres">
      <dgm:prSet presAssocID="{97AEB8FE-3F55-4CB7-9E91-0895D10078B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4F3082E-60DB-4C99-B5CB-ECF555B58483}" type="pres">
      <dgm:prSet presAssocID="{97AEB8FE-3F55-4CB7-9E91-0895D10078B4}" presName="negativeSpace" presStyleCnt="0"/>
      <dgm:spPr/>
    </dgm:pt>
    <dgm:pt modelId="{E5475653-7C92-4E6F-AF1B-B32FF521C0E9}" type="pres">
      <dgm:prSet presAssocID="{97AEB8FE-3F55-4CB7-9E91-0895D10078B4}" presName="childText" presStyleLbl="conFgAcc1" presStyleIdx="0" presStyleCnt="2">
        <dgm:presLayoutVars>
          <dgm:bulletEnabled val="1"/>
        </dgm:presLayoutVars>
      </dgm:prSet>
      <dgm:spPr/>
    </dgm:pt>
    <dgm:pt modelId="{F454A608-7747-43B7-838D-22E10DD36920}" type="pres">
      <dgm:prSet presAssocID="{B653A95B-BD12-44B9-B168-BDA50AA5750A}" presName="spaceBetweenRectangles" presStyleCnt="0"/>
      <dgm:spPr/>
    </dgm:pt>
    <dgm:pt modelId="{2814B6C7-E688-462F-B9C5-E10A7159998D}" type="pres">
      <dgm:prSet presAssocID="{66B05A88-FF5C-457B-9C18-0AEC7A0D1EBA}" presName="parentLin" presStyleCnt="0"/>
      <dgm:spPr/>
    </dgm:pt>
    <dgm:pt modelId="{8F6DDF20-3EA5-481E-82DB-D83A97805BC0}" type="pres">
      <dgm:prSet presAssocID="{66B05A88-FF5C-457B-9C18-0AEC7A0D1EBA}" presName="parentLeftMargin" presStyleLbl="node1" presStyleIdx="0" presStyleCnt="2"/>
      <dgm:spPr/>
    </dgm:pt>
    <dgm:pt modelId="{FF9A3EB3-C82D-4FCB-8876-6A84EFE48792}" type="pres">
      <dgm:prSet presAssocID="{66B05A88-FF5C-457B-9C18-0AEC7A0D1EB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0DE851F-9E57-4E31-8F79-7EC1D0B3ADDE}" type="pres">
      <dgm:prSet presAssocID="{66B05A88-FF5C-457B-9C18-0AEC7A0D1EBA}" presName="negativeSpace" presStyleCnt="0"/>
      <dgm:spPr/>
    </dgm:pt>
    <dgm:pt modelId="{632992FC-8AB8-482C-8085-BBBD7932C6AB}" type="pres">
      <dgm:prSet presAssocID="{66B05A88-FF5C-457B-9C18-0AEC7A0D1EB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14F7001-FB56-4185-B019-4F4B127A7DEF}" srcId="{FBAC6E8F-1553-429B-8B44-FA77E301770A}" destId="{999CE76A-6948-4021-92E2-28BC17B9A168}" srcOrd="0" destOrd="0" parTransId="{8B1783C0-45BD-4059-9486-69F617922FC4}" sibTransId="{33158115-4F92-4E4D-BC69-FB170CEF85C5}"/>
    <dgm:cxn modelId="{07DCD503-D840-497E-B3BB-35F77C009CC9}" srcId="{97AEB8FE-3F55-4CB7-9E91-0895D10078B4}" destId="{7C3F6AB4-567B-46E9-809A-2CC0EB3DBA8C}" srcOrd="0" destOrd="0" parTransId="{7827C2B9-AF4E-4A35-94F9-861C995C2F9B}" sibTransId="{C1DE40A1-3F97-4D3F-AFB3-14CE6FCB3E7B}"/>
    <dgm:cxn modelId="{F8CF3413-9392-4F32-A179-4CB9BA1182F4}" type="presOf" srcId="{66B05A88-FF5C-457B-9C18-0AEC7A0D1EBA}" destId="{FF9A3EB3-C82D-4FCB-8876-6A84EFE48792}" srcOrd="1" destOrd="0" presId="urn:microsoft.com/office/officeart/2005/8/layout/list1"/>
    <dgm:cxn modelId="{F111CD23-20C6-4BD7-BCDC-B0B8EB3FB2B1}" type="presOf" srcId="{8D050D5F-A82B-4343-B6E0-8DE8D26C82CD}" destId="{632992FC-8AB8-482C-8085-BBBD7932C6AB}" srcOrd="0" destOrd="2" presId="urn:microsoft.com/office/officeart/2005/8/layout/list1"/>
    <dgm:cxn modelId="{7DE5BC25-AC26-495E-8647-34F465A183E7}" srcId="{66B05A88-FF5C-457B-9C18-0AEC7A0D1EBA}" destId="{5D20907C-E58B-4800-A5DD-B3A37C3500E2}" srcOrd="0" destOrd="0" parTransId="{017753FE-3D99-416B-A42B-E35423493E87}" sibTransId="{435AF66F-D061-4D6B-8E52-87491FBB7C6B}"/>
    <dgm:cxn modelId="{5B0EB52F-A25D-496C-A39C-9EAA7DD6E07A}" type="presOf" srcId="{07364673-7488-43D7-9496-BEF9AE2D4EF6}" destId="{98DAE761-3A65-477F-A620-62061F02F2D2}" srcOrd="0" destOrd="0" presId="urn:microsoft.com/office/officeart/2005/8/layout/list1"/>
    <dgm:cxn modelId="{42421B65-0A89-40FA-A86F-D19EB2DCF524}" type="presOf" srcId="{5D20907C-E58B-4800-A5DD-B3A37C3500E2}" destId="{632992FC-8AB8-482C-8085-BBBD7932C6AB}" srcOrd="0" destOrd="0" presId="urn:microsoft.com/office/officeart/2005/8/layout/list1"/>
    <dgm:cxn modelId="{5E341947-95CB-4E9D-8CD1-274514273E2B}" type="presOf" srcId="{97AEB8FE-3F55-4CB7-9E91-0895D10078B4}" destId="{51113AFA-11CA-4CD7-AEBD-233A912A0801}" srcOrd="0" destOrd="0" presId="urn:microsoft.com/office/officeart/2005/8/layout/list1"/>
    <dgm:cxn modelId="{0F295347-1FA0-427A-A492-721340B5D6F8}" srcId="{97AEB8FE-3F55-4CB7-9E91-0895D10078B4}" destId="{F1E6B63E-564F-4B57-8E17-1466A4151537}" srcOrd="1" destOrd="0" parTransId="{651F776F-E5D8-47C6-96C9-9C8DC62A67A7}" sibTransId="{FEB22421-39D8-467C-95A8-697423D1DB83}"/>
    <dgm:cxn modelId="{4CFAFF49-6C73-49E2-865F-619C8805AF7E}" srcId="{66B05A88-FF5C-457B-9C18-0AEC7A0D1EBA}" destId="{7022F03E-BD80-444C-8101-B3AC05EE1D16}" srcOrd="1" destOrd="0" parTransId="{57DB5930-2B85-4004-8FD5-2D05BBA63ACC}" sibTransId="{94405511-7E2A-4395-AF9E-7396DCDE435E}"/>
    <dgm:cxn modelId="{1ECDD94A-4E06-495A-8149-FC20D3D3A13F}" type="presOf" srcId="{7C3F6AB4-567B-46E9-809A-2CC0EB3DBA8C}" destId="{E5475653-7C92-4E6F-AF1B-B32FF521C0E9}" srcOrd="0" destOrd="0" presId="urn:microsoft.com/office/officeart/2005/8/layout/list1"/>
    <dgm:cxn modelId="{CC97316B-611E-4D00-888E-DF6D1ECE976C}" srcId="{66B05A88-FF5C-457B-9C18-0AEC7A0D1EBA}" destId="{8D050D5F-A82B-4343-B6E0-8DE8D26C82CD}" srcOrd="2" destOrd="0" parTransId="{B5CE6007-6A27-4A27-9A53-1A27293D9060}" sibTransId="{4CE96190-4FFD-44BB-B9E7-8E187484F3B4}"/>
    <dgm:cxn modelId="{7D7E5B6F-399D-4116-9AA0-1AB51D50EF6B}" type="presOf" srcId="{7022F03E-BD80-444C-8101-B3AC05EE1D16}" destId="{632992FC-8AB8-482C-8085-BBBD7932C6AB}" srcOrd="0" destOrd="1" presId="urn:microsoft.com/office/officeart/2005/8/layout/list1"/>
    <dgm:cxn modelId="{CF38D378-748E-427E-9F94-A3C367509B99}" type="presOf" srcId="{97AEB8FE-3F55-4CB7-9E91-0895D10078B4}" destId="{5C6739B1-23F7-444D-8119-437166BFE5BB}" srcOrd="1" destOrd="0" presId="urn:microsoft.com/office/officeart/2005/8/layout/list1"/>
    <dgm:cxn modelId="{5D56BC81-35C5-47ED-AEC6-F84152F94655}" type="presOf" srcId="{F1E6B63E-564F-4B57-8E17-1466A4151537}" destId="{E5475653-7C92-4E6F-AF1B-B32FF521C0E9}" srcOrd="0" destOrd="1" presId="urn:microsoft.com/office/officeart/2005/8/layout/list1"/>
    <dgm:cxn modelId="{C68C5A87-170D-4A14-9A2D-69AEF4B70F5A}" srcId="{07364673-7488-43D7-9496-BEF9AE2D4EF6}" destId="{97AEB8FE-3F55-4CB7-9E91-0895D10078B4}" srcOrd="0" destOrd="0" parTransId="{B841EF9A-1275-4E54-A664-25F64927326D}" sibTransId="{B653A95B-BD12-44B9-B168-BDA50AA5750A}"/>
    <dgm:cxn modelId="{C905D58A-7693-4385-88EE-8A68B2BF0E5F}" type="presOf" srcId="{66B05A88-FF5C-457B-9C18-0AEC7A0D1EBA}" destId="{8F6DDF20-3EA5-481E-82DB-D83A97805BC0}" srcOrd="0" destOrd="0" presId="urn:microsoft.com/office/officeart/2005/8/layout/list1"/>
    <dgm:cxn modelId="{51E78B99-05A2-4DD7-8D63-EDC90FD1FA3C}" srcId="{66B05A88-FF5C-457B-9C18-0AEC7A0D1EBA}" destId="{FBAC6E8F-1553-429B-8B44-FA77E301770A}" srcOrd="3" destOrd="0" parTransId="{DB5B1EFA-CBF7-4D09-82A5-41ACD6A6010D}" sibTransId="{F38A3F1A-494A-4A8E-B069-5C47B0A3D70D}"/>
    <dgm:cxn modelId="{F575E59F-F32E-40D3-8AF3-1B0431A8580E}" type="presOf" srcId="{FBAC6E8F-1553-429B-8B44-FA77E301770A}" destId="{632992FC-8AB8-482C-8085-BBBD7932C6AB}" srcOrd="0" destOrd="3" presId="urn:microsoft.com/office/officeart/2005/8/layout/list1"/>
    <dgm:cxn modelId="{5B2B0CAF-7D83-4F41-A063-81C5A1A551C4}" srcId="{07364673-7488-43D7-9496-BEF9AE2D4EF6}" destId="{66B05A88-FF5C-457B-9C18-0AEC7A0D1EBA}" srcOrd="1" destOrd="0" parTransId="{0693C355-4494-4DD7-96C7-178DD6755363}" sibTransId="{AC52F4A4-7CF8-4193-BAF3-0BF2E15D6450}"/>
    <dgm:cxn modelId="{AE73D4C8-68AC-46E0-B33D-E9AA51FDBFC5}" type="presOf" srcId="{F7C07318-FFFC-45D7-A772-F2CDB7CCB9D1}" destId="{E5475653-7C92-4E6F-AF1B-B32FF521C0E9}" srcOrd="0" destOrd="2" presId="urn:microsoft.com/office/officeart/2005/8/layout/list1"/>
    <dgm:cxn modelId="{F599B2E9-C40A-4FC3-B1BF-28F4C91FD2E5}" type="presOf" srcId="{999CE76A-6948-4021-92E2-28BC17B9A168}" destId="{632992FC-8AB8-482C-8085-BBBD7932C6AB}" srcOrd="0" destOrd="4" presId="urn:microsoft.com/office/officeart/2005/8/layout/list1"/>
    <dgm:cxn modelId="{57D787F5-E252-4541-A934-C558FBB8111D}" srcId="{F1E6B63E-564F-4B57-8E17-1466A4151537}" destId="{F7C07318-FFFC-45D7-A772-F2CDB7CCB9D1}" srcOrd="0" destOrd="0" parTransId="{D52308A9-EBE5-41B0-9FF4-6DBE34504424}" sibTransId="{E15CA7AD-85FF-4E8E-95B3-F61758AE4B09}"/>
    <dgm:cxn modelId="{AF6975CA-3CE1-4C95-A847-15E644CDE6DB}" type="presParOf" srcId="{98DAE761-3A65-477F-A620-62061F02F2D2}" destId="{96BD84F8-973B-4559-895F-DA75B23E3A23}" srcOrd="0" destOrd="0" presId="urn:microsoft.com/office/officeart/2005/8/layout/list1"/>
    <dgm:cxn modelId="{1E870F31-BDCC-4F98-AA8D-07FB68DC38E8}" type="presParOf" srcId="{96BD84F8-973B-4559-895F-DA75B23E3A23}" destId="{51113AFA-11CA-4CD7-AEBD-233A912A0801}" srcOrd="0" destOrd="0" presId="urn:microsoft.com/office/officeart/2005/8/layout/list1"/>
    <dgm:cxn modelId="{16ED5980-A427-4448-B6FE-52FDC451B465}" type="presParOf" srcId="{96BD84F8-973B-4559-895F-DA75B23E3A23}" destId="{5C6739B1-23F7-444D-8119-437166BFE5BB}" srcOrd="1" destOrd="0" presId="urn:microsoft.com/office/officeart/2005/8/layout/list1"/>
    <dgm:cxn modelId="{F79E3EFF-C247-4817-A751-F9A1B1A7BCFD}" type="presParOf" srcId="{98DAE761-3A65-477F-A620-62061F02F2D2}" destId="{E4F3082E-60DB-4C99-B5CB-ECF555B58483}" srcOrd="1" destOrd="0" presId="urn:microsoft.com/office/officeart/2005/8/layout/list1"/>
    <dgm:cxn modelId="{CDBC7EDB-33CF-4D66-B5B3-D48BFD42B2CB}" type="presParOf" srcId="{98DAE761-3A65-477F-A620-62061F02F2D2}" destId="{E5475653-7C92-4E6F-AF1B-B32FF521C0E9}" srcOrd="2" destOrd="0" presId="urn:microsoft.com/office/officeart/2005/8/layout/list1"/>
    <dgm:cxn modelId="{E54E5D78-94EC-4386-B4E1-A014423B04D4}" type="presParOf" srcId="{98DAE761-3A65-477F-A620-62061F02F2D2}" destId="{F454A608-7747-43B7-838D-22E10DD36920}" srcOrd="3" destOrd="0" presId="urn:microsoft.com/office/officeart/2005/8/layout/list1"/>
    <dgm:cxn modelId="{A3C406CB-0FC2-44C5-A828-3C16BC341FCD}" type="presParOf" srcId="{98DAE761-3A65-477F-A620-62061F02F2D2}" destId="{2814B6C7-E688-462F-B9C5-E10A7159998D}" srcOrd="4" destOrd="0" presId="urn:microsoft.com/office/officeart/2005/8/layout/list1"/>
    <dgm:cxn modelId="{BCFA4640-DCF2-4D16-A828-BC3FBC5751C6}" type="presParOf" srcId="{2814B6C7-E688-462F-B9C5-E10A7159998D}" destId="{8F6DDF20-3EA5-481E-82DB-D83A97805BC0}" srcOrd="0" destOrd="0" presId="urn:microsoft.com/office/officeart/2005/8/layout/list1"/>
    <dgm:cxn modelId="{9B5FC07B-5451-44BF-87F2-97FC2F1F9E0C}" type="presParOf" srcId="{2814B6C7-E688-462F-B9C5-E10A7159998D}" destId="{FF9A3EB3-C82D-4FCB-8876-6A84EFE48792}" srcOrd="1" destOrd="0" presId="urn:microsoft.com/office/officeart/2005/8/layout/list1"/>
    <dgm:cxn modelId="{BC837BD0-9C7D-4BCD-9CF1-2A78331C1BB5}" type="presParOf" srcId="{98DAE761-3A65-477F-A620-62061F02F2D2}" destId="{40DE851F-9E57-4E31-8F79-7EC1D0B3ADDE}" srcOrd="5" destOrd="0" presId="urn:microsoft.com/office/officeart/2005/8/layout/list1"/>
    <dgm:cxn modelId="{3B21D9E9-E5D7-43A8-848F-04EC80AA4FC0}" type="presParOf" srcId="{98DAE761-3A65-477F-A620-62061F02F2D2}" destId="{632992FC-8AB8-482C-8085-BBBD7932C6A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5DFA8F-E667-4AA3-A44C-F853281B053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815C651-B623-4423-816E-71B6B27A3180}">
      <dgm:prSet/>
      <dgm:spPr/>
      <dgm:t>
        <a:bodyPr/>
        <a:lstStyle/>
        <a:p>
          <a:r>
            <a:rPr lang="en-US"/>
            <a:t>Reject Universals about Humanity</a:t>
          </a:r>
        </a:p>
      </dgm:t>
    </dgm:pt>
    <dgm:pt modelId="{9AF30B24-F15E-4FF8-8618-C3F93CB3960F}" type="parTrans" cxnId="{482A1C3E-03B8-4A41-A47A-5925D748C565}">
      <dgm:prSet/>
      <dgm:spPr/>
      <dgm:t>
        <a:bodyPr/>
        <a:lstStyle/>
        <a:p>
          <a:endParaRPr lang="en-US"/>
        </a:p>
      </dgm:t>
    </dgm:pt>
    <dgm:pt modelId="{4B8CC666-43CA-432E-807F-FDE8CF97E0BF}" type="sibTrans" cxnId="{482A1C3E-03B8-4A41-A47A-5925D748C565}">
      <dgm:prSet/>
      <dgm:spPr/>
      <dgm:t>
        <a:bodyPr/>
        <a:lstStyle/>
        <a:p>
          <a:endParaRPr lang="en-US"/>
        </a:p>
      </dgm:t>
    </dgm:pt>
    <dgm:pt modelId="{E99B6FB2-EE1B-48BE-A3F7-5B7CE590DD06}">
      <dgm:prSet/>
      <dgm:spPr/>
      <dgm:t>
        <a:bodyPr/>
        <a:lstStyle/>
        <a:p>
          <a:r>
            <a:rPr lang="en-US"/>
            <a:t>No Metanarratives</a:t>
          </a:r>
        </a:p>
      </dgm:t>
    </dgm:pt>
    <dgm:pt modelId="{ABB4C53D-8694-4E0E-8376-6B2CFE0AB86A}" type="parTrans" cxnId="{8303C474-03B6-4A03-B054-66160399EF64}">
      <dgm:prSet/>
      <dgm:spPr/>
      <dgm:t>
        <a:bodyPr/>
        <a:lstStyle/>
        <a:p>
          <a:endParaRPr lang="en-US"/>
        </a:p>
      </dgm:t>
    </dgm:pt>
    <dgm:pt modelId="{D51D2DE9-B6AA-452A-9A31-6C005CDB94E3}" type="sibTrans" cxnId="{8303C474-03B6-4A03-B054-66160399EF64}">
      <dgm:prSet/>
      <dgm:spPr/>
      <dgm:t>
        <a:bodyPr/>
        <a:lstStyle/>
        <a:p>
          <a:endParaRPr lang="en-US"/>
        </a:p>
      </dgm:t>
    </dgm:pt>
    <dgm:pt modelId="{290C6893-F814-4505-AD39-918C439F88AB}">
      <dgm:prSet/>
      <dgm:spPr/>
      <dgm:t>
        <a:bodyPr/>
        <a:lstStyle/>
        <a:p>
          <a:r>
            <a:rPr lang="en-US"/>
            <a:t>Rejects Individual</a:t>
          </a:r>
        </a:p>
      </dgm:t>
    </dgm:pt>
    <dgm:pt modelId="{21ED3D72-A292-4B22-8D97-FC270CC42C2B}" type="parTrans" cxnId="{CBA8E073-6F3E-4333-A669-09CD62A89798}">
      <dgm:prSet/>
      <dgm:spPr/>
      <dgm:t>
        <a:bodyPr/>
        <a:lstStyle/>
        <a:p>
          <a:endParaRPr lang="en-US"/>
        </a:p>
      </dgm:t>
    </dgm:pt>
    <dgm:pt modelId="{DB792E11-8CDE-46F0-A0D5-AA2F6466BA28}" type="sibTrans" cxnId="{CBA8E073-6F3E-4333-A669-09CD62A89798}">
      <dgm:prSet/>
      <dgm:spPr/>
      <dgm:t>
        <a:bodyPr/>
        <a:lstStyle/>
        <a:p>
          <a:endParaRPr lang="en-US"/>
        </a:p>
      </dgm:t>
    </dgm:pt>
    <dgm:pt modelId="{9217ABBD-1D92-47F3-805B-E1FB3D499108}">
      <dgm:prSet/>
      <dgm:spPr/>
      <dgm:t>
        <a:bodyPr/>
        <a:lstStyle/>
        <a:p>
          <a:r>
            <a:rPr lang="en-US"/>
            <a:t>Identity a Product of Approved Intersectional Categories</a:t>
          </a:r>
        </a:p>
      </dgm:t>
    </dgm:pt>
    <dgm:pt modelId="{60BDBD17-3A91-40D0-B5AF-E3C769C49BD6}" type="parTrans" cxnId="{B8BEEAEF-A355-4722-BC52-E4730AAA8629}">
      <dgm:prSet/>
      <dgm:spPr/>
      <dgm:t>
        <a:bodyPr/>
        <a:lstStyle/>
        <a:p>
          <a:endParaRPr lang="en-US"/>
        </a:p>
      </dgm:t>
    </dgm:pt>
    <dgm:pt modelId="{24ACF3C3-3C6F-460E-A7D0-DC2C91C7DC81}" type="sibTrans" cxnId="{B8BEEAEF-A355-4722-BC52-E4730AAA8629}">
      <dgm:prSet/>
      <dgm:spPr/>
      <dgm:t>
        <a:bodyPr/>
        <a:lstStyle/>
        <a:p>
          <a:endParaRPr lang="en-US"/>
        </a:p>
      </dgm:t>
    </dgm:pt>
    <dgm:pt modelId="{F89EDC1F-5101-40F9-A715-C0AB701D948E}">
      <dgm:prSet/>
      <dgm:spPr/>
      <dgm:t>
        <a:bodyPr/>
        <a:lstStyle/>
        <a:p>
          <a:r>
            <a:rPr lang="en-US" dirty="0"/>
            <a:t>You and Everything about You Comes from you Intersectional Categories</a:t>
          </a:r>
        </a:p>
      </dgm:t>
    </dgm:pt>
    <dgm:pt modelId="{DF3697A3-D7A3-4961-B344-EFB012FF3498}" type="parTrans" cxnId="{9981D4E4-B520-4E3A-8B4B-36D17A75A47D}">
      <dgm:prSet/>
      <dgm:spPr/>
      <dgm:t>
        <a:bodyPr/>
        <a:lstStyle/>
        <a:p>
          <a:endParaRPr lang="en-US"/>
        </a:p>
      </dgm:t>
    </dgm:pt>
    <dgm:pt modelId="{E795DCF4-680F-4786-9EA0-B414BA3837A8}" type="sibTrans" cxnId="{9981D4E4-B520-4E3A-8B4B-36D17A75A47D}">
      <dgm:prSet/>
      <dgm:spPr/>
      <dgm:t>
        <a:bodyPr/>
        <a:lstStyle/>
        <a:p>
          <a:endParaRPr lang="en-US"/>
        </a:p>
      </dgm:t>
    </dgm:pt>
    <dgm:pt modelId="{8F6B1CA3-ECCD-4977-88D4-1CA771F86090}" type="pres">
      <dgm:prSet presAssocID="{7C5DFA8F-E667-4AA3-A44C-F853281B0538}" presName="linear" presStyleCnt="0">
        <dgm:presLayoutVars>
          <dgm:animLvl val="lvl"/>
          <dgm:resizeHandles val="exact"/>
        </dgm:presLayoutVars>
      </dgm:prSet>
      <dgm:spPr/>
    </dgm:pt>
    <dgm:pt modelId="{2EC804C8-8BB7-45BA-A77C-0DA1ACC13D89}" type="pres">
      <dgm:prSet presAssocID="{C815C651-B623-4423-816E-71B6B27A318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AD96BDF-FF1C-46FC-AD7E-29E29F81460E}" type="pres">
      <dgm:prSet presAssocID="{C815C651-B623-4423-816E-71B6B27A3180}" presName="childText" presStyleLbl="revTx" presStyleIdx="0" presStyleCnt="2">
        <dgm:presLayoutVars>
          <dgm:bulletEnabled val="1"/>
        </dgm:presLayoutVars>
      </dgm:prSet>
      <dgm:spPr/>
    </dgm:pt>
    <dgm:pt modelId="{1EC3FA40-44CC-488E-81F4-F0A075C66E2D}" type="pres">
      <dgm:prSet presAssocID="{290C6893-F814-4505-AD39-918C439F88A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2DFD282-FCB7-4F9F-BA64-2CC34F364BA0}" type="pres">
      <dgm:prSet presAssocID="{DB792E11-8CDE-46F0-A0D5-AA2F6466BA28}" presName="spacer" presStyleCnt="0"/>
      <dgm:spPr/>
    </dgm:pt>
    <dgm:pt modelId="{3B0F4BDE-1D03-4405-9B7C-3D8054ECDEB1}" type="pres">
      <dgm:prSet presAssocID="{9217ABBD-1D92-47F3-805B-E1FB3D49910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101128A-B500-4871-8BBD-8BA62835BA1B}" type="pres">
      <dgm:prSet presAssocID="{9217ABBD-1D92-47F3-805B-E1FB3D49910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98B8127-FC95-4D5A-B7D9-7958E341D9D1}" type="presOf" srcId="{7C5DFA8F-E667-4AA3-A44C-F853281B0538}" destId="{8F6B1CA3-ECCD-4977-88D4-1CA771F86090}" srcOrd="0" destOrd="0" presId="urn:microsoft.com/office/officeart/2005/8/layout/vList2"/>
    <dgm:cxn modelId="{482A1C3E-03B8-4A41-A47A-5925D748C565}" srcId="{7C5DFA8F-E667-4AA3-A44C-F853281B0538}" destId="{C815C651-B623-4423-816E-71B6B27A3180}" srcOrd="0" destOrd="0" parTransId="{9AF30B24-F15E-4FF8-8618-C3F93CB3960F}" sibTransId="{4B8CC666-43CA-432E-807F-FDE8CF97E0BF}"/>
    <dgm:cxn modelId="{CBA8E073-6F3E-4333-A669-09CD62A89798}" srcId="{7C5DFA8F-E667-4AA3-A44C-F853281B0538}" destId="{290C6893-F814-4505-AD39-918C439F88AB}" srcOrd="1" destOrd="0" parTransId="{21ED3D72-A292-4B22-8D97-FC270CC42C2B}" sibTransId="{DB792E11-8CDE-46F0-A0D5-AA2F6466BA28}"/>
    <dgm:cxn modelId="{8303C474-03B6-4A03-B054-66160399EF64}" srcId="{C815C651-B623-4423-816E-71B6B27A3180}" destId="{E99B6FB2-EE1B-48BE-A3F7-5B7CE590DD06}" srcOrd="0" destOrd="0" parTransId="{ABB4C53D-8694-4E0E-8376-6B2CFE0AB86A}" sibTransId="{D51D2DE9-B6AA-452A-9A31-6C005CDB94E3}"/>
    <dgm:cxn modelId="{4FEFDA57-60F6-4698-A858-4954605CCB1E}" type="presOf" srcId="{C815C651-B623-4423-816E-71B6B27A3180}" destId="{2EC804C8-8BB7-45BA-A77C-0DA1ACC13D89}" srcOrd="0" destOrd="0" presId="urn:microsoft.com/office/officeart/2005/8/layout/vList2"/>
    <dgm:cxn modelId="{8A26C27A-506E-4FE5-BED1-6BBD45BFBEB8}" type="presOf" srcId="{F89EDC1F-5101-40F9-A715-C0AB701D948E}" destId="{3101128A-B500-4871-8BBD-8BA62835BA1B}" srcOrd="0" destOrd="0" presId="urn:microsoft.com/office/officeart/2005/8/layout/vList2"/>
    <dgm:cxn modelId="{6FB5BD7B-8B32-4816-8804-D02828523454}" type="presOf" srcId="{E99B6FB2-EE1B-48BE-A3F7-5B7CE590DD06}" destId="{EAD96BDF-FF1C-46FC-AD7E-29E29F81460E}" srcOrd="0" destOrd="0" presId="urn:microsoft.com/office/officeart/2005/8/layout/vList2"/>
    <dgm:cxn modelId="{924C809E-EF0F-40F4-9002-22888C0ECFE9}" type="presOf" srcId="{9217ABBD-1D92-47F3-805B-E1FB3D499108}" destId="{3B0F4BDE-1D03-4405-9B7C-3D8054ECDEB1}" srcOrd="0" destOrd="0" presId="urn:microsoft.com/office/officeart/2005/8/layout/vList2"/>
    <dgm:cxn modelId="{05E62FD7-82CD-4289-AE48-4EE79562FEA8}" type="presOf" srcId="{290C6893-F814-4505-AD39-918C439F88AB}" destId="{1EC3FA40-44CC-488E-81F4-F0A075C66E2D}" srcOrd="0" destOrd="0" presId="urn:microsoft.com/office/officeart/2005/8/layout/vList2"/>
    <dgm:cxn modelId="{9981D4E4-B520-4E3A-8B4B-36D17A75A47D}" srcId="{9217ABBD-1D92-47F3-805B-E1FB3D499108}" destId="{F89EDC1F-5101-40F9-A715-C0AB701D948E}" srcOrd="0" destOrd="0" parTransId="{DF3697A3-D7A3-4961-B344-EFB012FF3498}" sibTransId="{E795DCF4-680F-4786-9EA0-B414BA3837A8}"/>
    <dgm:cxn modelId="{B8BEEAEF-A355-4722-BC52-E4730AAA8629}" srcId="{7C5DFA8F-E667-4AA3-A44C-F853281B0538}" destId="{9217ABBD-1D92-47F3-805B-E1FB3D499108}" srcOrd="2" destOrd="0" parTransId="{60BDBD17-3A91-40D0-B5AF-E3C769C49BD6}" sibTransId="{24ACF3C3-3C6F-460E-A7D0-DC2C91C7DC81}"/>
    <dgm:cxn modelId="{BDB7C9DC-DF30-40E7-9B22-9BC874E7D652}" type="presParOf" srcId="{8F6B1CA3-ECCD-4977-88D4-1CA771F86090}" destId="{2EC804C8-8BB7-45BA-A77C-0DA1ACC13D89}" srcOrd="0" destOrd="0" presId="urn:microsoft.com/office/officeart/2005/8/layout/vList2"/>
    <dgm:cxn modelId="{388416A4-AACC-4F1E-933C-6728D44ADEF7}" type="presParOf" srcId="{8F6B1CA3-ECCD-4977-88D4-1CA771F86090}" destId="{EAD96BDF-FF1C-46FC-AD7E-29E29F81460E}" srcOrd="1" destOrd="0" presId="urn:microsoft.com/office/officeart/2005/8/layout/vList2"/>
    <dgm:cxn modelId="{77F62338-1F11-45A3-9DA7-AC3D2F9908AC}" type="presParOf" srcId="{8F6B1CA3-ECCD-4977-88D4-1CA771F86090}" destId="{1EC3FA40-44CC-488E-81F4-F0A075C66E2D}" srcOrd="2" destOrd="0" presId="urn:microsoft.com/office/officeart/2005/8/layout/vList2"/>
    <dgm:cxn modelId="{2FCFB0E0-EE5B-4C50-86A6-54E69D48A1BF}" type="presParOf" srcId="{8F6B1CA3-ECCD-4977-88D4-1CA771F86090}" destId="{72DFD282-FCB7-4F9F-BA64-2CC34F364BA0}" srcOrd="3" destOrd="0" presId="urn:microsoft.com/office/officeart/2005/8/layout/vList2"/>
    <dgm:cxn modelId="{E259BFA6-F1E9-4598-8E3C-D504C6B784B6}" type="presParOf" srcId="{8F6B1CA3-ECCD-4977-88D4-1CA771F86090}" destId="{3B0F4BDE-1D03-4405-9B7C-3D8054ECDEB1}" srcOrd="4" destOrd="0" presId="urn:microsoft.com/office/officeart/2005/8/layout/vList2"/>
    <dgm:cxn modelId="{BA1EC731-726B-4B63-AD56-61DEE1E478F2}" type="presParOf" srcId="{8F6B1CA3-ECCD-4977-88D4-1CA771F86090}" destId="{3101128A-B500-4871-8BBD-8BA62835BA1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88C0C-5320-4DD0-9F54-761DEF6E3495}">
      <dsp:nvSpPr>
        <dsp:cNvPr id="0" name=""/>
        <dsp:cNvSpPr/>
      </dsp:nvSpPr>
      <dsp:spPr>
        <a:xfrm>
          <a:off x="0" y="633382"/>
          <a:ext cx="6900512" cy="189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520700" rIns="535556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“Sapir-Whorf Hypothesis”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Linguistic Determinism (“Strong Form”)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Linguistic Influence (“Weak Form”)</a:t>
          </a:r>
        </a:p>
      </dsp:txBody>
      <dsp:txXfrm>
        <a:off x="0" y="633382"/>
        <a:ext cx="6900512" cy="1890000"/>
      </dsp:txXfrm>
    </dsp:sp>
    <dsp:sp modelId="{5C15BFC1-DB4D-4C61-A091-446FBB244385}">
      <dsp:nvSpPr>
        <dsp:cNvPr id="0" name=""/>
        <dsp:cNvSpPr/>
      </dsp:nvSpPr>
      <dsp:spPr>
        <a:xfrm>
          <a:off x="345025" y="264382"/>
          <a:ext cx="4830358" cy="73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Linguistic Relativity</a:t>
          </a:r>
        </a:p>
      </dsp:txBody>
      <dsp:txXfrm>
        <a:off x="381051" y="300408"/>
        <a:ext cx="4758306" cy="665948"/>
      </dsp:txXfrm>
    </dsp:sp>
    <dsp:sp modelId="{709F2F4D-4DB6-4694-B37F-DB22753F23D1}">
      <dsp:nvSpPr>
        <dsp:cNvPr id="0" name=""/>
        <dsp:cNvSpPr/>
      </dsp:nvSpPr>
      <dsp:spPr>
        <a:xfrm>
          <a:off x="0" y="3027383"/>
          <a:ext cx="6900512" cy="2244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520700" rIns="535556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i="1" kern="1200"/>
            <a:t>Philosophical Investigations</a:t>
          </a:r>
          <a:r>
            <a:rPr lang="en-US" sz="2500" kern="1200"/>
            <a:t> (1946/1953)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Language-Games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Key Point: Words only have Meaning in Context</a:t>
          </a:r>
        </a:p>
      </dsp:txBody>
      <dsp:txXfrm>
        <a:off x="0" y="3027383"/>
        <a:ext cx="6900512" cy="2244375"/>
      </dsp:txXfrm>
    </dsp:sp>
    <dsp:sp modelId="{A760CD48-3C16-46E8-A3A0-8E8D39FDD70B}">
      <dsp:nvSpPr>
        <dsp:cNvPr id="0" name=""/>
        <dsp:cNvSpPr/>
      </dsp:nvSpPr>
      <dsp:spPr>
        <a:xfrm>
          <a:off x="345025" y="2658383"/>
          <a:ext cx="4830358" cy="7380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Ludwig Wittgenstein (1889-1951)</a:t>
          </a:r>
        </a:p>
      </dsp:txBody>
      <dsp:txXfrm>
        <a:off x="381051" y="2694409"/>
        <a:ext cx="4758306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75653-7C92-4E6F-AF1B-B32FF521C0E9}">
      <dsp:nvSpPr>
        <dsp:cNvPr id="0" name=""/>
        <dsp:cNvSpPr/>
      </dsp:nvSpPr>
      <dsp:spPr>
        <a:xfrm>
          <a:off x="0" y="435306"/>
          <a:ext cx="6367912" cy="2154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221" tIns="499872" rIns="494221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Society as Interlocking Network of Structures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Binary Opposition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Fundamental to Definitions, Identity</a:t>
          </a:r>
        </a:p>
      </dsp:txBody>
      <dsp:txXfrm>
        <a:off x="0" y="435306"/>
        <a:ext cx="6367912" cy="2154600"/>
      </dsp:txXfrm>
    </dsp:sp>
    <dsp:sp modelId="{5C6739B1-23F7-444D-8119-437166BFE5BB}">
      <dsp:nvSpPr>
        <dsp:cNvPr id="0" name=""/>
        <dsp:cNvSpPr/>
      </dsp:nvSpPr>
      <dsp:spPr>
        <a:xfrm>
          <a:off x="318395" y="81066"/>
          <a:ext cx="4457539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484" tIns="0" rIns="168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Structuralism</a:t>
          </a:r>
        </a:p>
      </dsp:txBody>
      <dsp:txXfrm>
        <a:off x="352980" y="115651"/>
        <a:ext cx="4388369" cy="639310"/>
      </dsp:txXfrm>
    </dsp:sp>
    <dsp:sp modelId="{632992FC-8AB8-482C-8085-BBBD7932C6AB}">
      <dsp:nvSpPr>
        <dsp:cNvPr id="0" name=""/>
        <dsp:cNvSpPr/>
      </dsp:nvSpPr>
      <dsp:spPr>
        <a:xfrm>
          <a:off x="0" y="3073746"/>
          <a:ext cx="6367912" cy="325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221" tIns="499872" rIns="494221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Rejects Structuralism/Coherence Theory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Rejects Experience/Correspondence Theory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Knowledge Based on Cultural Assumptions/Rejects “Metanarratives”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Rejects Binary Opposition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Binaries are Culturally Determined</a:t>
          </a:r>
        </a:p>
      </dsp:txBody>
      <dsp:txXfrm>
        <a:off x="0" y="3073746"/>
        <a:ext cx="6367912" cy="3250800"/>
      </dsp:txXfrm>
    </dsp:sp>
    <dsp:sp modelId="{FF9A3EB3-C82D-4FCB-8876-6A84EFE48792}">
      <dsp:nvSpPr>
        <dsp:cNvPr id="0" name=""/>
        <dsp:cNvSpPr/>
      </dsp:nvSpPr>
      <dsp:spPr>
        <a:xfrm>
          <a:off x="318395" y="2719506"/>
          <a:ext cx="4457539" cy="7084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484" tIns="0" rIns="168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Post Structuralism</a:t>
          </a:r>
        </a:p>
      </dsp:txBody>
      <dsp:txXfrm>
        <a:off x="352980" y="2754091"/>
        <a:ext cx="4388369" cy="639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804C8-8BB7-45BA-A77C-0DA1ACC13D89}">
      <dsp:nvSpPr>
        <dsp:cNvPr id="0" name=""/>
        <dsp:cNvSpPr/>
      </dsp:nvSpPr>
      <dsp:spPr>
        <a:xfrm>
          <a:off x="0" y="175836"/>
          <a:ext cx="6367912" cy="14718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Reject Universals about Humanity</a:t>
          </a:r>
        </a:p>
      </dsp:txBody>
      <dsp:txXfrm>
        <a:off x="71850" y="247686"/>
        <a:ext cx="6224212" cy="1328160"/>
      </dsp:txXfrm>
    </dsp:sp>
    <dsp:sp modelId="{EAD96BDF-FF1C-46FC-AD7E-29E29F81460E}">
      <dsp:nvSpPr>
        <dsp:cNvPr id="0" name=""/>
        <dsp:cNvSpPr/>
      </dsp:nvSpPr>
      <dsp:spPr>
        <a:xfrm>
          <a:off x="0" y="1647696"/>
          <a:ext cx="6367912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181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/>
            <a:t>No Metanarratives</a:t>
          </a:r>
        </a:p>
      </dsp:txBody>
      <dsp:txXfrm>
        <a:off x="0" y="1647696"/>
        <a:ext cx="6367912" cy="612720"/>
      </dsp:txXfrm>
    </dsp:sp>
    <dsp:sp modelId="{1EC3FA40-44CC-488E-81F4-F0A075C66E2D}">
      <dsp:nvSpPr>
        <dsp:cNvPr id="0" name=""/>
        <dsp:cNvSpPr/>
      </dsp:nvSpPr>
      <dsp:spPr>
        <a:xfrm>
          <a:off x="0" y="2260416"/>
          <a:ext cx="6367912" cy="147186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Rejects Individual</a:t>
          </a:r>
        </a:p>
      </dsp:txBody>
      <dsp:txXfrm>
        <a:off x="71850" y="2332266"/>
        <a:ext cx="6224212" cy="1328160"/>
      </dsp:txXfrm>
    </dsp:sp>
    <dsp:sp modelId="{3B0F4BDE-1D03-4405-9B7C-3D8054ECDEB1}">
      <dsp:nvSpPr>
        <dsp:cNvPr id="0" name=""/>
        <dsp:cNvSpPr/>
      </dsp:nvSpPr>
      <dsp:spPr>
        <a:xfrm>
          <a:off x="0" y="3838836"/>
          <a:ext cx="6367912" cy="14718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Identity a Product of Approved Intersectional Categories</a:t>
          </a:r>
        </a:p>
      </dsp:txBody>
      <dsp:txXfrm>
        <a:off x="71850" y="3910686"/>
        <a:ext cx="6224212" cy="1328160"/>
      </dsp:txXfrm>
    </dsp:sp>
    <dsp:sp modelId="{3101128A-B500-4871-8BBD-8BA62835BA1B}">
      <dsp:nvSpPr>
        <dsp:cNvPr id="0" name=""/>
        <dsp:cNvSpPr/>
      </dsp:nvSpPr>
      <dsp:spPr>
        <a:xfrm>
          <a:off x="0" y="5310696"/>
          <a:ext cx="6367912" cy="91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181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You and Everything about You Comes from you Intersectional Categories</a:t>
          </a:r>
        </a:p>
      </dsp:txBody>
      <dsp:txXfrm>
        <a:off x="0" y="5310696"/>
        <a:ext cx="6367912" cy="919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6E833-86F5-4C04-BB8D-67EEF6973C93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65C1-A4F8-42E7-8242-8956BF3FC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25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B1EA-13E2-47C7-8622-9D0D96C07CDF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C2C0-B210-41D0-AF4E-499589FC1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52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B1EA-13E2-47C7-8622-9D0D96C07CDF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C2C0-B210-41D0-AF4E-499589FC1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39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B1EA-13E2-47C7-8622-9D0D96C07CDF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C2C0-B210-41D0-AF4E-499589FC1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6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B1EA-13E2-47C7-8622-9D0D96C07CDF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C2C0-B210-41D0-AF4E-499589FC1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5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B1EA-13E2-47C7-8622-9D0D96C07CDF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C2C0-B210-41D0-AF4E-499589FC1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9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B1EA-13E2-47C7-8622-9D0D96C07CDF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C2C0-B210-41D0-AF4E-499589FC1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3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B1EA-13E2-47C7-8622-9D0D96C07CDF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C2C0-B210-41D0-AF4E-499589FC1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12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B1EA-13E2-47C7-8622-9D0D96C07CDF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C2C0-B210-41D0-AF4E-499589FC1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4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B1EA-13E2-47C7-8622-9D0D96C07CDF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C2C0-B210-41D0-AF4E-499589FC1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67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B1EA-13E2-47C7-8622-9D0D96C07CDF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C2C0-B210-41D0-AF4E-499589FC1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10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B1EA-13E2-47C7-8622-9D0D96C07CDF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C2C0-B210-41D0-AF4E-499589FC1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2B1EA-13E2-47C7-8622-9D0D96C07CDF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CC2C0-B210-41D0-AF4E-499589FC1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5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CE296-8F61-4BFA-840B-809AD563BD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Postmodern Contribution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987415-8A47-456C-BBD8-62EE2F2A56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Big Sky Worldview Forum</a:t>
            </a:r>
          </a:p>
          <a:p>
            <a:r>
              <a:rPr lang="en-US" dirty="0"/>
              <a:t>Glenn Sunshine</a:t>
            </a:r>
          </a:p>
          <a:p>
            <a:r>
              <a:rPr lang="en-US" dirty="0"/>
              <a:t>www.esquareinch.org </a:t>
            </a:r>
          </a:p>
        </p:txBody>
      </p:sp>
    </p:spTree>
    <p:extLst>
      <p:ext uri="{BB962C8B-B14F-4D97-AF65-F5344CB8AC3E}">
        <p14:creationId xmlns:p14="http://schemas.microsoft.com/office/powerpoint/2010/main" val="2333984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B545E8-7398-4F98-B1D6-9B57594DD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Standpoint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E177C-27DD-4BEC-89F0-2C6AA24D6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r>
              <a:rPr lang="en-US" sz="2400" dirty="0"/>
              <a:t>Knowledge from Intersectional Identity</a:t>
            </a:r>
          </a:p>
          <a:p>
            <a:r>
              <a:rPr lang="en-US" sz="2400" dirty="0"/>
              <a:t>Lived Experience as Source of Truth</a:t>
            </a:r>
          </a:p>
          <a:p>
            <a:pPr lvl="1"/>
            <a:r>
              <a:rPr lang="en-US" dirty="0"/>
              <a:t>Self-Validating</a:t>
            </a:r>
          </a:p>
          <a:p>
            <a:pPr lvl="1"/>
            <a:r>
              <a:rPr lang="en-US" dirty="0"/>
              <a:t>Self-Interpreting</a:t>
            </a:r>
          </a:p>
          <a:p>
            <a:pPr lvl="1"/>
            <a:r>
              <a:rPr lang="en-US" dirty="0"/>
              <a:t>Ethnic Gnosticism (</a:t>
            </a:r>
            <a:r>
              <a:rPr lang="en-US" dirty="0" err="1"/>
              <a:t>Voddie</a:t>
            </a:r>
            <a:r>
              <a:rPr lang="en-US" dirty="0"/>
              <a:t> </a:t>
            </a:r>
            <a:r>
              <a:rPr lang="en-US" dirty="0" err="1"/>
              <a:t>Baucham</a:t>
            </a:r>
            <a:r>
              <a:rPr lang="en-US" dirty="0"/>
              <a:t>)</a:t>
            </a:r>
          </a:p>
          <a:p>
            <a:r>
              <a:rPr lang="en-US" sz="2400" dirty="0"/>
              <a:t>Whites only Know their Hegemonic Culture</a:t>
            </a:r>
          </a:p>
          <a:p>
            <a:r>
              <a:rPr lang="en-US" sz="2400" dirty="0"/>
              <a:t>Minorities Know White Culture plus their own Lived Experiences</a:t>
            </a:r>
          </a:p>
          <a:p>
            <a:r>
              <a:rPr lang="en-US" sz="2400" dirty="0"/>
              <a:t>Therefore, Minorities have Superior Understanding of the World than Whites</a:t>
            </a:r>
          </a:p>
        </p:txBody>
      </p:sp>
    </p:spTree>
    <p:extLst>
      <p:ext uri="{BB962C8B-B14F-4D97-AF65-F5344CB8AC3E}">
        <p14:creationId xmlns:p14="http://schemas.microsoft.com/office/powerpoint/2010/main" val="1200966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B545E8-7398-4F98-B1D6-9B57594DD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Standpoint Theory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E177C-27DD-4BEC-89F0-2C6AA24D6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“I would hope that a wise Latina woman with the richness of her experiences would more often than not reach a better conclusion than a white male who hasn't lived that life.” </a:t>
            </a:r>
          </a:p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Sonia Sotomayor</a:t>
            </a:r>
            <a:r>
              <a:rPr lang="en-US" sz="2400" dirty="0">
                <a:solidFill>
                  <a:schemeClr val="bg1"/>
                </a:solidFill>
              </a:rPr>
              <a:t>, SCOTUS Justice</a:t>
            </a:r>
          </a:p>
          <a:p>
            <a:endParaRPr lang="en-US" sz="2100" dirty="0">
              <a:solidFill>
                <a:schemeClr val="bg1"/>
              </a:solidFill>
            </a:endParaRP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BAE3565C-39DF-487E-9F0F-E5D5B2AB2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" r="13937"/>
          <a:stretch/>
        </p:blipFill>
        <p:spPr bwMode="auto">
          <a:xfrm>
            <a:off x="6525453" y="10"/>
            <a:ext cx="56665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736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44D65982-4F00-4330-8DAA-DE6A9E4D6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009115B9-5BFD-478D-9C87-29ADB3AF1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57F946-2E03-4DE1-91F8-25BEDC663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-2"/>
            <a:ext cx="3468234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1598881B-E007-4AAF-BA50-0AD618219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87A6DD9E-16A5-46AE-A522-D46D6BEDF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0B0A9AF-1DB3-45C0-99A1-7BCFBAEC2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65A48-D251-4434-BB67-3836A82A1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1068" y="841247"/>
            <a:ext cx="6877878" cy="5120640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Objectivity does not Exist</a:t>
            </a:r>
          </a:p>
          <a:p>
            <a:r>
              <a:rPr lang="en-US" sz="2400" dirty="0">
                <a:solidFill>
                  <a:schemeClr val="tx2"/>
                </a:solidFill>
              </a:rPr>
              <a:t>Everything We Think We Know is Culturally Determined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White Culture Includes</a:t>
            </a:r>
          </a:p>
          <a:p>
            <a:pPr lvl="2"/>
            <a:r>
              <a:rPr lang="en-US" sz="2400" dirty="0">
                <a:solidFill>
                  <a:schemeClr val="tx2"/>
                </a:solidFill>
              </a:rPr>
              <a:t>Science</a:t>
            </a:r>
          </a:p>
          <a:p>
            <a:pPr lvl="2"/>
            <a:r>
              <a:rPr lang="en-US" sz="2400" dirty="0">
                <a:solidFill>
                  <a:schemeClr val="tx2"/>
                </a:solidFill>
              </a:rPr>
              <a:t>Logic</a:t>
            </a:r>
          </a:p>
          <a:p>
            <a:pPr lvl="2"/>
            <a:r>
              <a:rPr lang="en-US" sz="2400" dirty="0">
                <a:solidFill>
                  <a:schemeClr val="tx2"/>
                </a:solidFill>
              </a:rPr>
              <a:t>Insistence on Evidence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Non-White Cultural Experience Trumps These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Applies to All Knowledge Coming from the Hegemony</a:t>
            </a:r>
          </a:p>
        </p:txBody>
      </p:sp>
    </p:spTree>
    <p:extLst>
      <p:ext uri="{BB962C8B-B14F-4D97-AF65-F5344CB8AC3E}">
        <p14:creationId xmlns:p14="http://schemas.microsoft.com/office/powerpoint/2010/main" val="3142541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DAF7A-0F44-4D21-8554-23AE79AE3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The Role of Language</a:t>
            </a:r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98588-AF45-4486-8D79-5A578DE5C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EFFFF"/>
                </a:solidFill>
              </a:rPr>
              <a:t>Major Theme in Postmodernism</a:t>
            </a:r>
          </a:p>
          <a:p>
            <a:r>
              <a:rPr lang="en-US" sz="2400" dirty="0">
                <a:solidFill>
                  <a:srgbClr val="FEFFFF"/>
                </a:solidFill>
              </a:rPr>
              <a:t>Relationship of Language to External World</a:t>
            </a:r>
          </a:p>
          <a:p>
            <a:r>
              <a:rPr lang="en-US" sz="2400" dirty="0">
                <a:solidFill>
                  <a:srgbClr val="FEFFFF"/>
                </a:solidFill>
              </a:rPr>
              <a:t>Relationship of Language to Thought</a:t>
            </a:r>
          </a:p>
          <a:p>
            <a:r>
              <a:rPr lang="en-US" sz="2400" dirty="0">
                <a:solidFill>
                  <a:srgbClr val="FEFFFF"/>
                </a:solidFill>
              </a:rPr>
              <a:t>Relationship of Language to Culture</a:t>
            </a:r>
          </a:p>
          <a:p>
            <a:r>
              <a:rPr lang="en-US" sz="2400" dirty="0">
                <a:solidFill>
                  <a:srgbClr val="FEFFFF"/>
                </a:solidFill>
              </a:rPr>
              <a:t>Relationship of Language to Power</a:t>
            </a:r>
          </a:p>
          <a:p>
            <a:endParaRPr lang="en-US" sz="24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458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B71760-CBF0-4676-814E-2A3429113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Language and Thought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2E47440-FBB8-4428-8C29-9E080D149C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18840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1472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D6FA4AD-04C8-432E-ACB5-A6F531291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Structuralism and Post-Structuralism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271F48-B3E4-45E8-A9E3-9A6D744141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0412633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2943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3EFF1C-8D81-4D22-9503-1C5F652C3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Jacques Derrida </a:t>
            </a:r>
            <a:br>
              <a:rPr lang="en-US" sz="5400"/>
            </a:br>
            <a:r>
              <a:rPr lang="en-US" sz="5400"/>
              <a:t>(1930-2004)</a:t>
            </a:r>
          </a:p>
        </p:txBody>
      </p:sp>
      <p:pic>
        <p:nvPicPr>
          <p:cNvPr id="4098" name="Picture 2" descr="Jacques Derrida | Biography, Books, &amp; Facts | Britannica">
            <a:extLst>
              <a:ext uri="{FF2B5EF4-FFF2-40B4-BE49-F238E27FC236}">
                <a16:creationId xmlns:a16="http://schemas.microsoft.com/office/drawing/2014/main" id="{BCC8D9B9-C9FA-4858-9E91-BE3C41BEBA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709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79FE1-57CC-403C-A4CB-F37B0E510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1500" dirty="0"/>
              <a:t>Starts with Binary Opposition</a:t>
            </a:r>
          </a:p>
          <a:p>
            <a:pPr lvl="1"/>
            <a:r>
              <a:rPr lang="en-US" sz="1500" dirty="0"/>
              <a:t>Adds Hierarchy</a:t>
            </a:r>
          </a:p>
          <a:p>
            <a:r>
              <a:rPr lang="en-US" sz="1500" dirty="0"/>
              <a:t>Deconstruction</a:t>
            </a:r>
          </a:p>
          <a:p>
            <a:pPr lvl="1"/>
            <a:r>
              <a:rPr lang="en-US" sz="1500" dirty="0"/>
              <a:t>Identify and Question Binaries and Hierarchies</a:t>
            </a:r>
          </a:p>
          <a:p>
            <a:pPr lvl="1"/>
            <a:r>
              <a:rPr lang="en-US" sz="1500" dirty="0"/>
              <a:t>Political Implications: Disrupting Hierarchies</a:t>
            </a:r>
          </a:p>
          <a:p>
            <a:r>
              <a:rPr lang="en-US" sz="1500" dirty="0"/>
              <a:t>“Texts”</a:t>
            </a:r>
          </a:p>
          <a:p>
            <a:r>
              <a:rPr lang="en-US" sz="1500" dirty="0"/>
              <a:t>Other Thinkers</a:t>
            </a:r>
          </a:p>
          <a:p>
            <a:pPr lvl="1"/>
            <a:r>
              <a:rPr lang="en-US" sz="1500" dirty="0"/>
              <a:t>Authorial Intent is Only One Possible Meaning</a:t>
            </a:r>
          </a:p>
          <a:p>
            <a:pPr lvl="2"/>
            <a:r>
              <a:rPr lang="en-US" sz="1500" dirty="0"/>
              <a:t>Authorial Intent Inaccessible</a:t>
            </a:r>
          </a:p>
          <a:p>
            <a:pPr lvl="1"/>
            <a:r>
              <a:rPr lang="en-US" sz="1500" dirty="0"/>
              <a:t>Reader-Response Criticism</a:t>
            </a:r>
          </a:p>
          <a:p>
            <a:r>
              <a:rPr lang="en-US" sz="1500" dirty="0"/>
              <a:t>Postmodern Jargon</a:t>
            </a:r>
          </a:p>
        </p:txBody>
      </p:sp>
    </p:spTree>
    <p:extLst>
      <p:ext uri="{BB962C8B-B14F-4D97-AF65-F5344CB8AC3E}">
        <p14:creationId xmlns:p14="http://schemas.microsoft.com/office/powerpoint/2010/main" val="3308728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7ADDFFD4-1E91-4121-8BE8-AD69D7E6E0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8" r="10510" b="2"/>
          <a:stretch/>
        </p:blipFill>
        <p:spPr bwMode="auto"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EE61A0-846B-4FF9-BCDE-41B30450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396289"/>
            <a:ext cx="4782458" cy="1325563"/>
          </a:xfrm>
        </p:spPr>
        <p:txBody>
          <a:bodyPr>
            <a:normAutofit/>
          </a:bodyPr>
          <a:lstStyle/>
          <a:p>
            <a:r>
              <a:rPr lang="en-US" dirty="0"/>
              <a:t>Michel Foucault (1926-1984)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F6DFF-CB4F-408E-9E55-A0D119683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71982"/>
            <a:ext cx="4782458" cy="3181684"/>
          </a:xfrm>
        </p:spPr>
        <p:txBody>
          <a:bodyPr anchor="t">
            <a:normAutofit/>
          </a:bodyPr>
          <a:lstStyle/>
          <a:p>
            <a:r>
              <a:rPr lang="en-US" sz="1800" dirty="0"/>
              <a:t>Dissatisfaction with New Left</a:t>
            </a:r>
          </a:p>
          <a:p>
            <a:r>
              <a:rPr lang="en-US" sz="1800" dirty="0"/>
              <a:t>Power, Knowledge, and Language</a:t>
            </a:r>
          </a:p>
          <a:p>
            <a:pPr lvl="1"/>
            <a:r>
              <a:rPr lang="en-US" sz="1800" dirty="0"/>
              <a:t>Impossibility of Objective Knowledge</a:t>
            </a:r>
          </a:p>
          <a:p>
            <a:pPr lvl="1"/>
            <a:r>
              <a:rPr lang="en-US" sz="1800" dirty="0"/>
              <a:t>Knowledge Determined by Those with Cultural Power (Gramsci’s Hegemony)</a:t>
            </a:r>
          </a:p>
          <a:p>
            <a:pPr lvl="1"/>
            <a:r>
              <a:rPr lang="en-US" sz="1800" dirty="0"/>
              <a:t>Language Encodes Existing Power Structures</a:t>
            </a:r>
          </a:p>
          <a:p>
            <a:r>
              <a:rPr lang="en-US" sz="1800" dirty="0"/>
              <a:t>Sex and Sexuality as Social Constructs</a:t>
            </a:r>
          </a:p>
          <a:p>
            <a:pPr lvl="1"/>
            <a:r>
              <a:rPr lang="en-US" sz="1800" dirty="0"/>
              <a:t>Tied to Power</a:t>
            </a:r>
          </a:p>
          <a:p>
            <a:pPr lvl="1"/>
            <a:r>
              <a:rPr lang="en-US" sz="1800" dirty="0"/>
              <a:t>Used to Delegitimize LGBT People</a:t>
            </a:r>
          </a:p>
        </p:txBody>
      </p:sp>
    </p:spTree>
    <p:extLst>
      <p:ext uri="{BB962C8B-B14F-4D97-AF65-F5344CB8AC3E}">
        <p14:creationId xmlns:p14="http://schemas.microsoft.com/office/powerpoint/2010/main" val="3556804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8EA39C-C027-420A-BA2D-44D647E53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Modern Critical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415BE-0677-458F-AC87-B897B8C68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Cultural Marxism plus Postmodernism</a:t>
            </a:r>
          </a:p>
          <a:p>
            <a:pPr lvl="1"/>
            <a:r>
              <a:rPr lang="en-US" sz="2000" dirty="0"/>
              <a:t>Gramsci’s Hegemony and Call for Counter-Hegemony</a:t>
            </a:r>
          </a:p>
          <a:p>
            <a:pPr lvl="1"/>
            <a:r>
              <a:rPr lang="en-US" sz="2000" dirty="0"/>
              <a:t>New Left’s Oppressed Classes and Identity Politics</a:t>
            </a:r>
          </a:p>
          <a:p>
            <a:pPr lvl="1"/>
            <a:r>
              <a:rPr lang="en-US" sz="2000" dirty="0"/>
              <a:t>Derrida’s Challenge of Hierarchies</a:t>
            </a:r>
          </a:p>
          <a:p>
            <a:pPr lvl="1"/>
            <a:r>
              <a:rPr lang="en-US" sz="2000" dirty="0"/>
              <a:t>Foucault’s Concept of Power Dynamics of Language</a:t>
            </a:r>
          </a:p>
          <a:p>
            <a:pPr lvl="2"/>
            <a:r>
              <a:rPr lang="en-US" dirty="0"/>
              <a:t>Despite His Criticism of the New Left!</a:t>
            </a:r>
          </a:p>
          <a:p>
            <a:r>
              <a:rPr lang="en-US" sz="2000" dirty="0"/>
              <a:t>Focus on Language</a:t>
            </a:r>
          </a:p>
          <a:p>
            <a:pPr lvl="1"/>
            <a:r>
              <a:rPr lang="en-US" sz="2000" dirty="0"/>
              <a:t>Tool of Hegemony and Therefore of Counter-Hegemony</a:t>
            </a:r>
          </a:p>
          <a:p>
            <a:pPr lvl="1"/>
            <a:r>
              <a:rPr lang="en-US" sz="2000" dirty="0"/>
              <a:t>Language Shapes Thought</a:t>
            </a:r>
          </a:p>
          <a:p>
            <a:pPr lvl="1"/>
            <a:r>
              <a:rPr lang="en-US" sz="2000" dirty="0"/>
              <a:t>Therefore, Political Correctness</a:t>
            </a:r>
          </a:p>
        </p:txBody>
      </p:sp>
    </p:spTree>
    <p:extLst>
      <p:ext uri="{BB962C8B-B14F-4D97-AF65-F5344CB8AC3E}">
        <p14:creationId xmlns:p14="http://schemas.microsoft.com/office/powerpoint/2010/main" val="252606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C3DEBB2-D54E-470C-86B3-631BDDF6C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845820"/>
            <a:ext cx="6087194" cy="5166360"/>
          </a:xfrm>
          <a:custGeom>
            <a:avLst/>
            <a:gdLst>
              <a:gd name="connsiteX0" fmla="*/ 0 w 6087194"/>
              <a:gd name="connsiteY0" fmla="*/ 0 h 5166360"/>
              <a:gd name="connsiteX1" fmla="*/ 155740 w 6087194"/>
              <a:gd name="connsiteY1" fmla="*/ 0 h 5166360"/>
              <a:gd name="connsiteX2" fmla="*/ 5867656 w 6087194"/>
              <a:gd name="connsiteY2" fmla="*/ 0 h 5166360"/>
              <a:gd name="connsiteX3" fmla="*/ 6087194 w 6087194"/>
              <a:gd name="connsiteY3" fmla="*/ 0 h 5166360"/>
              <a:gd name="connsiteX4" fmla="*/ 3693315 w 6087194"/>
              <a:gd name="connsiteY4" fmla="*/ 5166360 h 5166360"/>
              <a:gd name="connsiteX5" fmla="*/ 3473777 w 6087194"/>
              <a:gd name="connsiteY5" fmla="*/ 5166360 h 5166360"/>
              <a:gd name="connsiteX6" fmla="*/ 155740 w 6087194"/>
              <a:gd name="connsiteY6" fmla="*/ 5166360 h 5166360"/>
              <a:gd name="connsiteX7" fmla="*/ 0 w 6087194"/>
              <a:gd name="connsiteY7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87194" h="5166360">
                <a:moveTo>
                  <a:pt x="0" y="0"/>
                </a:moveTo>
                <a:lnTo>
                  <a:pt x="155740" y="0"/>
                </a:lnTo>
                <a:lnTo>
                  <a:pt x="5867656" y="0"/>
                </a:lnTo>
                <a:lnTo>
                  <a:pt x="6087194" y="0"/>
                </a:lnTo>
                <a:lnTo>
                  <a:pt x="3693315" y="5166360"/>
                </a:lnTo>
                <a:lnTo>
                  <a:pt x="3473777" y="5166360"/>
                </a:lnTo>
                <a:lnTo>
                  <a:pt x="155740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47C7588-8C18-44D9-8469-ABB9865FE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3726915" y="844868"/>
            <a:ext cx="8465085" cy="5167312"/>
          </a:xfrm>
          <a:custGeom>
            <a:avLst/>
            <a:gdLst>
              <a:gd name="connsiteX0" fmla="*/ 0 w 8465085"/>
              <a:gd name="connsiteY0" fmla="*/ 952 h 5167312"/>
              <a:gd name="connsiteX1" fmla="*/ 1898594 w 8465085"/>
              <a:gd name="connsiteY1" fmla="*/ 952 h 5167312"/>
              <a:gd name="connsiteX2" fmla="*/ 1898594 w 8465085"/>
              <a:gd name="connsiteY2" fmla="*/ 0 h 5167312"/>
              <a:gd name="connsiteX3" fmla="*/ 0 w 8465085"/>
              <a:gd name="connsiteY3" fmla="*/ 0 h 5167312"/>
              <a:gd name="connsiteX4" fmla="*/ 221324 w 8465085"/>
              <a:gd name="connsiteY4" fmla="*/ 5167312 h 5167312"/>
              <a:gd name="connsiteX5" fmla="*/ 7243482 w 8465085"/>
              <a:gd name="connsiteY5" fmla="*/ 5167312 h 5167312"/>
              <a:gd name="connsiteX6" fmla="*/ 8465085 w 8465085"/>
              <a:gd name="connsiteY6" fmla="*/ 5167312 h 5167312"/>
              <a:gd name="connsiteX7" fmla="*/ 8465085 w 8465085"/>
              <a:gd name="connsiteY7" fmla="*/ 0 h 5167312"/>
              <a:gd name="connsiteX8" fmla="*/ 7243482 w 8465085"/>
              <a:gd name="connsiteY8" fmla="*/ 0 h 5167312"/>
              <a:gd name="connsiteX9" fmla="*/ 2610976 w 8465085"/>
              <a:gd name="connsiteY9" fmla="*/ 0 h 5167312"/>
              <a:gd name="connsiteX10" fmla="*/ 2610976 w 8465085"/>
              <a:gd name="connsiteY10" fmla="*/ 952 h 5167312"/>
              <a:gd name="connsiteX11" fmla="*/ 2615203 w 8465085"/>
              <a:gd name="connsiteY11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65085" h="5167312">
                <a:moveTo>
                  <a:pt x="0" y="952"/>
                </a:moveTo>
                <a:lnTo>
                  <a:pt x="1898594" y="952"/>
                </a:lnTo>
                <a:lnTo>
                  <a:pt x="1898594" y="0"/>
                </a:lnTo>
                <a:lnTo>
                  <a:pt x="0" y="0"/>
                </a:lnTo>
                <a:close/>
                <a:moveTo>
                  <a:pt x="221324" y="5167312"/>
                </a:moveTo>
                <a:lnTo>
                  <a:pt x="7243482" y="5167312"/>
                </a:lnTo>
                <a:lnTo>
                  <a:pt x="8465085" y="5167312"/>
                </a:lnTo>
                <a:lnTo>
                  <a:pt x="8465085" y="0"/>
                </a:lnTo>
                <a:lnTo>
                  <a:pt x="7243482" y="0"/>
                </a:lnTo>
                <a:lnTo>
                  <a:pt x="2610976" y="0"/>
                </a:lnTo>
                <a:lnTo>
                  <a:pt x="2610976" y="952"/>
                </a:lnTo>
                <a:lnTo>
                  <a:pt x="2615203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2CCE2E-ED1D-4D9C-999E-EC52D86BF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41614"/>
            <a:ext cx="3409508" cy="3173819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chemeClr val="bg1"/>
                </a:solidFill>
              </a:rPr>
              <a:t>Intersectionality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57699-D834-466D-AEA3-99BED47AD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37208"/>
            <a:ext cx="5257800" cy="4582632"/>
          </a:xfrm>
        </p:spPr>
        <p:txBody>
          <a:bodyPr anchor="ctr">
            <a:normAutofit/>
          </a:bodyPr>
          <a:lstStyle/>
          <a:p>
            <a:r>
              <a:rPr lang="en-US" sz="2000"/>
              <a:t>Start with Approved Categories of Oppression</a:t>
            </a:r>
          </a:p>
          <a:p>
            <a:pPr lvl="1"/>
            <a:r>
              <a:rPr lang="en-US" sz="2000"/>
              <a:t>Race</a:t>
            </a:r>
          </a:p>
          <a:p>
            <a:pPr lvl="1"/>
            <a:r>
              <a:rPr lang="en-US" sz="2000"/>
              <a:t>Sex</a:t>
            </a:r>
          </a:p>
          <a:p>
            <a:pPr lvl="1"/>
            <a:r>
              <a:rPr lang="en-US" sz="2000"/>
              <a:t>Then LGB</a:t>
            </a:r>
          </a:p>
          <a:p>
            <a:pPr lvl="1"/>
            <a:r>
              <a:rPr lang="en-US" sz="2000"/>
              <a:t>Then T</a:t>
            </a:r>
          </a:p>
          <a:p>
            <a:r>
              <a:rPr lang="en-US" sz="2000"/>
              <a:t>How Do the Various Categories of Oppression Intersect?</a:t>
            </a:r>
          </a:p>
          <a:p>
            <a:pPr lvl="1"/>
            <a:r>
              <a:rPr lang="en-US" sz="2000"/>
              <a:t>Oppression of Blacks</a:t>
            </a:r>
          </a:p>
          <a:p>
            <a:pPr lvl="1"/>
            <a:r>
              <a:rPr lang="en-US" sz="2000"/>
              <a:t>Oppression of Women</a:t>
            </a:r>
          </a:p>
          <a:p>
            <a:pPr lvl="1"/>
            <a:r>
              <a:rPr lang="en-US" sz="2000"/>
              <a:t>Oppression of Black Women</a:t>
            </a:r>
          </a:p>
        </p:txBody>
      </p:sp>
    </p:spTree>
    <p:extLst>
      <p:ext uri="{BB962C8B-B14F-4D97-AF65-F5344CB8AC3E}">
        <p14:creationId xmlns:p14="http://schemas.microsoft.com/office/powerpoint/2010/main" val="3987532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5F5C51A-EA56-443B-A901-B31B4073D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US" sz="3700">
                <a:solidFill>
                  <a:schemeClr val="bg1"/>
                </a:solidFill>
              </a:rPr>
              <a:t>Intersectionality and Identity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FB11F9E-9BCF-4322-AAE9-6485CE9542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2650364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4647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459</Words>
  <Application>Microsoft Office PowerPoint</Application>
  <PresentationFormat>Widescreen</PresentationFormat>
  <Paragraphs>99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The Postmodern Contribution</vt:lpstr>
      <vt:lpstr>The Role of Language</vt:lpstr>
      <vt:lpstr>Language and Thought</vt:lpstr>
      <vt:lpstr>Structuralism and Post-Structuralism</vt:lpstr>
      <vt:lpstr>Jacques Derrida  (1930-2004)</vt:lpstr>
      <vt:lpstr>Michel Foucault (1926-1984)</vt:lpstr>
      <vt:lpstr>Modern Critical Theory</vt:lpstr>
      <vt:lpstr>Intersectionality</vt:lpstr>
      <vt:lpstr>Intersectionality and Identity</vt:lpstr>
      <vt:lpstr>Standpoint Theory</vt:lpstr>
      <vt:lpstr>Standpoint Theory</vt:lpstr>
      <vt:lpstr>Implications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Language</dc:title>
  <dc:creator>Sunshine, Glenn (History)</dc:creator>
  <cp:lastModifiedBy>Sunshine, Glenn (History)</cp:lastModifiedBy>
  <cp:revision>1</cp:revision>
  <dcterms:created xsi:type="dcterms:W3CDTF">2021-02-27T20:30:04Z</dcterms:created>
  <dcterms:modified xsi:type="dcterms:W3CDTF">2021-03-03T16:16:48Z</dcterms:modified>
</cp:coreProperties>
</file>