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338" r:id="rId2"/>
    <p:sldId id="314" r:id="rId3"/>
    <p:sldId id="326" r:id="rId4"/>
    <p:sldId id="308" r:id="rId5"/>
    <p:sldId id="274" r:id="rId6"/>
    <p:sldId id="313" r:id="rId7"/>
    <p:sldId id="287" r:id="rId8"/>
    <p:sldId id="289" r:id="rId9"/>
    <p:sldId id="288" r:id="rId10"/>
    <p:sldId id="294" r:id="rId11"/>
    <p:sldId id="290" r:id="rId12"/>
    <p:sldId id="293" r:id="rId13"/>
    <p:sldId id="295" r:id="rId14"/>
    <p:sldId id="332" r:id="rId15"/>
    <p:sldId id="335" r:id="rId16"/>
    <p:sldId id="336" r:id="rId17"/>
    <p:sldId id="337" r:id="rId18"/>
    <p:sldId id="267" r:id="rId19"/>
    <p:sldId id="26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76B9A7-0432-4E58-A1BC-F3F4318B033E}" v="153" dt="2021-03-03T16:27:32.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Sunshine" userId="53110830d62f52cf" providerId="LiveId" clId="{A176B9A7-0432-4E58-A1BC-F3F4318B033E}"/>
    <pc:docChg chg="undo custSel mod addSld delSld modSld sldOrd">
      <pc:chgData name="Glenn Sunshine" userId="53110830d62f52cf" providerId="LiveId" clId="{A176B9A7-0432-4E58-A1BC-F3F4318B033E}" dt="2021-03-03T16:27:32.877" v="617" actId="20578"/>
      <pc:docMkLst>
        <pc:docMk/>
      </pc:docMkLst>
      <pc:sldChg chg="add del">
        <pc:chgData name="Glenn Sunshine" userId="53110830d62f52cf" providerId="LiveId" clId="{A176B9A7-0432-4E58-A1BC-F3F4318B033E}" dt="2021-02-27T23:19:04.103" v="137" actId="47"/>
        <pc:sldMkLst>
          <pc:docMk/>
          <pc:sldMk cId="0" sldId="263"/>
        </pc:sldMkLst>
      </pc:sldChg>
      <pc:sldChg chg="addSp delSp modSp add mod setBg">
        <pc:chgData name="Glenn Sunshine" userId="53110830d62f52cf" providerId="LiveId" clId="{A176B9A7-0432-4E58-A1BC-F3F4318B033E}" dt="2021-02-27T22:25:06.689" v="134" actId="26606"/>
        <pc:sldMkLst>
          <pc:docMk/>
          <pc:sldMk cId="1420687881" sldId="267"/>
        </pc:sldMkLst>
        <pc:spChg chg="mod">
          <ac:chgData name="Glenn Sunshine" userId="53110830d62f52cf" providerId="LiveId" clId="{A176B9A7-0432-4E58-A1BC-F3F4318B033E}" dt="2021-02-27T22:25:06.689" v="134" actId="26606"/>
          <ac:spMkLst>
            <pc:docMk/>
            <pc:sldMk cId="1420687881" sldId="267"/>
            <ac:spMk id="2" creationId="{00000000-0000-0000-0000-000000000000}"/>
          </ac:spMkLst>
        </pc:spChg>
        <pc:spChg chg="mod">
          <ac:chgData name="Glenn Sunshine" userId="53110830d62f52cf" providerId="LiveId" clId="{A176B9A7-0432-4E58-A1BC-F3F4318B033E}" dt="2021-02-27T22:25:06.689" v="134" actId="26606"/>
          <ac:spMkLst>
            <pc:docMk/>
            <pc:sldMk cId="1420687881" sldId="267"/>
            <ac:spMk id="3" creationId="{00000000-0000-0000-0000-000000000000}"/>
          </ac:spMkLst>
        </pc:spChg>
        <pc:spChg chg="add del">
          <ac:chgData name="Glenn Sunshine" userId="53110830d62f52cf" providerId="LiveId" clId="{A176B9A7-0432-4E58-A1BC-F3F4318B033E}" dt="2021-02-27T22:25:06.676" v="133" actId="26606"/>
          <ac:spMkLst>
            <pc:docMk/>
            <pc:sldMk cId="1420687881" sldId="267"/>
            <ac:spMk id="8" creationId="{8C3DEBB2-D54E-470C-86B3-631BDDF6CCA6}"/>
          </ac:spMkLst>
        </pc:spChg>
        <pc:spChg chg="add del">
          <ac:chgData name="Glenn Sunshine" userId="53110830d62f52cf" providerId="LiveId" clId="{A176B9A7-0432-4E58-A1BC-F3F4318B033E}" dt="2021-02-27T22:25:06.676" v="133" actId="26606"/>
          <ac:spMkLst>
            <pc:docMk/>
            <pc:sldMk cId="1420687881" sldId="267"/>
            <ac:spMk id="10" creationId="{847C7588-8C18-44D9-8469-ABB9865FE117}"/>
          </ac:spMkLst>
        </pc:spChg>
        <pc:spChg chg="add">
          <ac:chgData name="Glenn Sunshine" userId="53110830d62f52cf" providerId="LiveId" clId="{A176B9A7-0432-4E58-A1BC-F3F4318B033E}" dt="2021-02-27T22:25:06.689" v="134" actId="26606"/>
          <ac:spMkLst>
            <pc:docMk/>
            <pc:sldMk cId="1420687881" sldId="267"/>
            <ac:spMk id="12" creationId="{CED05210-F855-4657-BDA5-CF310B3D1400}"/>
          </ac:spMkLst>
        </pc:spChg>
        <pc:spChg chg="add">
          <ac:chgData name="Glenn Sunshine" userId="53110830d62f52cf" providerId="LiveId" clId="{A176B9A7-0432-4E58-A1BC-F3F4318B033E}" dt="2021-02-27T22:25:06.689" v="134" actId="26606"/>
          <ac:spMkLst>
            <pc:docMk/>
            <pc:sldMk cId="1420687881" sldId="267"/>
            <ac:spMk id="13" creationId="{AA2C266F-E6D2-44F1-B910-9FADE4044089}"/>
          </ac:spMkLst>
        </pc:spChg>
        <pc:spChg chg="add">
          <ac:chgData name="Glenn Sunshine" userId="53110830d62f52cf" providerId="LiveId" clId="{A176B9A7-0432-4E58-A1BC-F3F4318B033E}" dt="2021-02-27T22:25:06.689" v="134" actId="26606"/>
          <ac:spMkLst>
            <pc:docMk/>
            <pc:sldMk cId="1420687881" sldId="267"/>
            <ac:spMk id="14" creationId="{76BD6A71-5DCB-4373-810E-0C269DB8C8A7}"/>
          </ac:spMkLst>
        </pc:spChg>
        <pc:spChg chg="add">
          <ac:chgData name="Glenn Sunshine" userId="53110830d62f52cf" providerId="LiveId" clId="{A176B9A7-0432-4E58-A1BC-F3F4318B033E}" dt="2021-02-27T22:25:06.689" v="134" actId="26606"/>
          <ac:spMkLst>
            <pc:docMk/>
            <pc:sldMk cId="1420687881" sldId="267"/>
            <ac:spMk id="15" creationId="{232B8A28-B0F8-48EA-BB11-AD0D29CC3F3C}"/>
          </ac:spMkLst>
        </pc:spChg>
      </pc:sldChg>
      <pc:sldChg chg="addSp modSp add mod setBg modAnim">
        <pc:chgData name="Glenn Sunshine" userId="53110830d62f52cf" providerId="LiveId" clId="{A176B9A7-0432-4E58-A1BC-F3F4318B033E}" dt="2021-03-01T19:55:12.997" v="484" actId="20577"/>
        <pc:sldMkLst>
          <pc:docMk/>
          <pc:sldMk cId="5045263" sldId="269"/>
        </pc:sldMkLst>
        <pc:spChg chg="mod">
          <ac:chgData name="Glenn Sunshine" userId="53110830d62f52cf" providerId="LiveId" clId="{A176B9A7-0432-4E58-A1BC-F3F4318B033E}" dt="2021-02-27T22:23:20.702" v="131" actId="26606"/>
          <ac:spMkLst>
            <pc:docMk/>
            <pc:sldMk cId="5045263" sldId="269"/>
            <ac:spMk id="2" creationId="{00000000-0000-0000-0000-000000000000}"/>
          </ac:spMkLst>
        </pc:spChg>
        <pc:spChg chg="mod">
          <ac:chgData name="Glenn Sunshine" userId="53110830d62f52cf" providerId="LiveId" clId="{A176B9A7-0432-4E58-A1BC-F3F4318B033E}" dt="2021-03-01T19:55:12.997" v="484" actId="20577"/>
          <ac:spMkLst>
            <pc:docMk/>
            <pc:sldMk cId="5045263" sldId="269"/>
            <ac:spMk id="3" creationId="{00000000-0000-0000-0000-000000000000}"/>
          </ac:spMkLst>
        </pc:spChg>
        <pc:spChg chg="add">
          <ac:chgData name="Glenn Sunshine" userId="53110830d62f52cf" providerId="LiveId" clId="{A176B9A7-0432-4E58-A1BC-F3F4318B033E}" dt="2021-02-27T22:23:20.702" v="131" actId="26606"/>
          <ac:spMkLst>
            <pc:docMk/>
            <pc:sldMk cId="5045263" sldId="269"/>
            <ac:spMk id="8" creationId="{8C3DEBB2-D54E-470C-86B3-631BDDF6CCA6}"/>
          </ac:spMkLst>
        </pc:spChg>
        <pc:spChg chg="add">
          <ac:chgData name="Glenn Sunshine" userId="53110830d62f52cf" providerId="LiveId" clId="{A176B9A7-0432-4E58-A1BC-F3F4318B033E}" dt="2021-02-27T22:23:20.702" v="131" actId="26606"/>
          <ac:spMkLst>
            <pc:docMk/>
            <pc:sldMk cId="5045263" sldId="269"/>
            <ac:spMk id="10" creationId="{847C7588-8C18-44D9-8469-ABB9865FE117}"/>
          </ac:spMkLst>
        </pc:spChg>
      </pc:sldChg>
      <pc:sldChg chg="addSp modSp add del mod setBg">
        <pc:chgData name="Glenn Sunshine" userId="53110830d62f52cf" providerId="LiveId" clId="{A176B9A7-0432-4E58-A1BC-F3F4318B033E}" dt="2021-03-01T18:55:36.362" v="434" actId="47"/>
        <pc:sldMkLst>
          <pc:docMk/>
          <pc:sldMk cId="4198455362" sldId="270"/>
        </pc:sldMkLst>
        <pc:spChg chg="mod">
          <ac:chgData name="Glenn Sunshine" userId="53110830d62f52cf" providerId="LiveId" clId="{A176B9A7-0432-4E58-A1BC-F3F4318B033E}" dt="2021-02-27T22:20:55.655" v="111" actId="26606"/>
          <ac:spMkLst>
            <pc:docMk/>
            <pc:sldMk cId="4198455362" sldId="270"/>
            <ac:spMk id="2" creationId="{00000000-0000-0000-0000-000000000000}"/>
          </ac:spMkLst>
        </pc:spChg>
        <pc:spChg chg="add">
          <ac:chgData name="Glenn Sunshine" userId="53110830d62f52cf" providerId="LiveId" clId="{A176B9A7-0432-4E58-A1BC-F3F4318B033E}" dt="2021-02-27T22:20:55.655" v="111" actId="26606"/>
          <ac:spMkLst>
            <pc:docMk/>
            <pc:sldMk cId="4198455362" sldId="270"/>
            <ac:spMk id="10" creationId="{16C5FA50-8D52-4617-AF91-5C7B1C8352F1}"/>
          </ac:spMkLst>
        </pc:spChg>
        <pc:spChg chg="add">
          <ac:chgData name="Glenn Sunshine" userId="53110830d62f52cf" providerId="LiveId" clId="{A176B9A7-0432-4E58-A1BC-F3F4318B033E}" dt="2021-02-27T22:20:55.655" v="111" actId="26606"/>
          <ac:spMkLst>
            <pc:docMk/>
            <pc:sldMk cId="4198455362" sldId="270"/>
            <ac:spMk id="12" creationId="{E223798C-12AD-4B0C-A50C-D676347D67CF}"/>
          </ac:spMkLst>
        </pc:spChg>
        <pc:picChg chg="mod">
          <ac:chgData name="Glenn Sunshine" userId="53110830d62f52cf" providerId="LiveId" clId="{A176B9A7-0432-4E58-A1BC-F3F4318B033E}" dt="2021-02-27T22:20:55.655" v="111" actId="26606"/>
          <ac:picMkLst>
            <pc:docMk/>
            <pc:sldMk cId="4198455362" sldId="270"/>
            <ac:picMk id="5" creationId="{00000000-0000-0000-0000-000000000000}"/>
          </ac:picMkLst>
        </pc:picChg>
      </pc:sldChg>
      <pc:sldChg chg="addSp delSp modSp add del mod setBg modAnim setClrOvrMap">
        <pc:chgData name="Glenn Sunshine" userId="53110830d62f52cf" providerId="LiveId" clId="{A176B9A7-0432-4E58-A1BC-F3F4318B033E}" dt="2021-03-01T18:55:37.300" v="435" actId="47"/>
        <pc:sldMkLst>
          <pc:docMk/>
          <pc:sldMk cId="2695986680" sldId="271"/>
        </pc:sldMkLst>
        <pc:spChg chg="mod">
          <ac:chgData name="Glenn Sunshine" userId="53110830d62f52cf" providerId="LiveId" clId="{A176B9A7-0432-4E58-A1BC-F3F4318B033E}" dt="2021-02-27T22:23:06.823" v="130" actId="26606"/>
          <ac:spMkLst>
            <pc:docMk/>
            <pc:sldMk cId="2695986680" sldId="271"/>
            <ac:spMk id="2" creationId="{00000000-0000-0000-0000-000000000000}"/>
          </ac:spMkLst>
        </pc:spChg>
        <pc:spChg chg="mod ord">
          <ac:chgData name="Glenn Sunshine" userId="53110830d62f52cf" providerId="LiveId" clId="{A176B9A7-0432-4E58-A1BC-F3F4318B033E}" dt="2021-02-27T22:23:06.823" v="130" actId="26606"/>
          <ac:spMkLst>
            <pc:docMk/>
            <pc:sldMk cId="2695986680" sldId="271"/>
            <ac:spMk id="3" creationId="{00000000-0000-0000-0000-000000000000}"/>
          </ac:spMkLst>
        </pc:spChg>
        <pc:spChg chg="add del">
          <ac:chgData name="Glenn Sunshine" userId="53110830d62f52cf" providerId="LiveId" clId="{A176B9A7-0432-4E58-A1BC-F3F4318B033E}" dt="2021-02-27T22:22:33.879" v="123" actId="26606"/>
          <ac:spMkLst>
            <pc:docMk/>
            <pc:sldMk cId="2695986680" sldId="271"/>
            <ac:spMk id="17" creationId="{577D1452-F0B7-431E-9A24-D3F7103D8510}"/>
          </ac:spMkLst>
        </pc:spChg>
        <pc:spChg chg="add del">
          <ac:chgData name="Glenn Sunshine" userId="53110830d62f52cf" providerId="LiveId" clId="{A176B9A7-0432-4E58-A1BC-F3F4318B033E}" dt="2021-02-27T22:22:33.879" v="123" actId="26606"/>
          <ac:spMkLst>
            <pc:docMk/>
            <pc:sldMk cId="2695986680" sldId="271"/>
            <ac:spMk id="19" creationId="{A660F4F9-5DF5-4F15-BE6A-CD8648BB1148}"/>
          </ac:spMkLst>
        </pc:spChg>
        <pc:spChg chg="add del">
          <ac:chgData name="Glenn Sunshine" userId="53110830d62f52cf" providerId="LiveId" clId="{A176B9A7-0432-4E58-A1BC-F3F4318B033E}" dt="2021-02-27T22:22:37.587" v="125" actId="26606"/>
          <ac:spMkLst>
            <pc:docMk/>
            <pc:sldMk cId="2695986680" sldId="271"/>
            <ac:spMk id="21" creationId="{CF62D2A7-8207-488C-9F46-316BA81A16C8}"/>
          </ac:spMkLst>
        </pc:spChg>
        <pc:spChg chg="add del">
          <ac:chgData name="Glenn Sunshine" userId="53110830d62f52cf" providerId="LiveId" clId="{A176B9A7-0432-4E58-A1BC-F3F4318B033E}" dt="2021-02-27T22:22:57.489" v="127" actId="26606"/>
          <ac:spMkLst>
            <pc:docMk/>
            <pc:sldMk cId="2695986680" sldId="271"/>
            <ac:spMk id="23" creationId="{787900AF-3ED0-4C02-A309-3984EBBD202C}"/>
          </ac:spMkLst>
        </pc:spChg>
        <pc:spChg chg="add del">
          <ac:chgData name="Glenn Sunshine" userId="53110830d62f52cf" providerId="LiveId" clId="{A176B9A7-0432-4E58-A1BC-F3F4318B033E}" dt="2021-02-27T22:22:57.489" v="127" actId="26606"/>
          <ac:spMkLst>
            <pc:docMk/>
            <pc:sldMk cId="2695986680" sldId="271"/>
            <ac:spMk id="24" creationId="{8DEDEE5C-3126-4336-A7D4-9277AF5A04B4}"/>
          </ac:spMkLst>
        </pc:spChg>
        <pc:spChg chg="add del">
          <ac:chgData name="Glenn Sunshine" userId="53110830d62f52cf" providerId="LiveId" clId="{A176B9A7-0432-4E58-A1BC-F3F4318B033E}" dt="2021-02-27T22:23:06.808" v="129" actId="26606"/>
          <ac:spMkLst>
            <pc:docMk/>
            <pc:sldMk cId="2695986680" sldId="271"/>
            <ac:spMk id="25" creationId="{83C8019B-3985-409B-9B87-494B974EE9A2}"/>
          </ac:spMkLst>
        </pc:spChg>
        <pc:spChg chg="add del">
          <ac:chgData name="Glenn Sunshine" userId="53110830d62f52cf" providerId="LiveId" clId="{A176B9A7-0432-4E58-A1BC-F3F4318B033E}" dt="2021-02-27T22:23:06.808" v="129" actId="26606"/>
          <ac:spMkLst>
            <pc:docMk/>
            <pc:sldMk cId="2695986680" sldId="271"/>
            <ac:spMk id="26" creationId="{5A0118C5-4F8D-4CF4-BADD-53FEACC6C42A}"/>
          </ac:spMkLst>
        </pc:spChg>
        <pc:spChg chg="add del">
          <ac:chgData name="Glenn Sunshine" userId="53110830d62f52cf" providerId="LiveId" clId="{A176B9A7-0432-4E58-A1BC-F3F4318B033E}" dt="2021-02-27T22:23:06.808" v="129" actId="26606"/>
          <ac:spMkLst>
            <pc:docMk/>
            <pc:sldMk cId="2695986680" sldId="271"/>
            <ac:spMk id="27" creationId="{9E5C5460-229E-46C8-A712-CC317985420F}"/>
          </ac:spMkLst>
        </pc:spChg>
        <pc:spChg chg="add del">
          <ac:chgData name="Glenn Sunshine" userId="53110830d62f52cf" providerId="LiveId" clId="{A176B9A7-0432-4E58-A1BC-F3F4318B033E}" dt="2021-02-27T22:23:06.808" v="129" actId="26606"/>
          <ac:spMkLst>
            <pc:docMk/>
            <pc:sldMk cId="2695986680" sldId="271"/>
            <ac:spMk id="28" creationId="{F98F79A4-A6C7-4101-B1E9-27E05CB7CFA0}"/>
          </ac:spMkLst>
        </pc:spChg>
        <pc:spChg chg="add del">
          <ac:chgData name="Glenn Sunshine" userId="53110830d62f52cf" providerId="LiveId" clId="{A176B9A7-0432-4E58-A1BC-F3F4318B033E}" dt="2021-02-27T22:23:06.808" v="129" actId="26606"/>
          <ac:spMkLst>
            <pc:docMk/>
            <pc:sldMk cId="2695986680" sldId="271"/>
            <ac:spMk id="29" creationId="{B85A4DB3-61AA-49A1-85A9-B3397CD519AB}"/>
          </ac:spMkLst>
        </pc:spChg>
        <pc:spChg chg="add del">
          <ac:chgData name="Glenn Sunshine" userId="53110830d62f52cf" providerId="LiveId" clId="{A176B9A7-0432-4E58-A1BC-F3F4318B033E}" dt="2021-02-27T22:23:06.808" v="129" actId="26606"/>
          <ac:spMkLst>
            <pc:docMk/>
            <pc:sldMk cId="2695986680" sldId="271"/>
            <ac:spMk id="30" creationId="{79AFCB35-9C04-4524-A0B1-57FF6865D013}"/>
          </ac:spMkLst>
        </pc:spChg>
        <pc:spChg chg="add del">
          <ac:chgData name="Glenn Sunshine" userId="53110830d62f52cf" providerId="LiveId" clId="{A176B9A7-0432-4E58-A1BC-F3F4318B033E}" dt="2021-02-27T22:23:06.808" v="129" actId="26606"/>
          <ac:spMkLst>
            <pc:docMk/>
            <pc:sldMk cId="2695986680" sldId="271"/>
            <ac:spMk id="37" creationId="{D11AD2AD-0BA0-4DD3-8EEA-84686A0E718C}"/>
          </ac:spMkLst>
        </pc:spChg>
        <pc:spChg chg="add">
          <ac:chgData name="Glenn Sunshine" userId="53110830d62f52cf" providerId="LiveId" clId="{A176B9A7-0432-4E58-A1BC-F3F4318B033E}" dt="2021-02-27T22:23:06.823" v="130" actId="26606"/>
          <ac:spMkLst>
            <pc:docMk/>
            <pc:sldMk cId="2695986680" sldId="271"/>
            <ac:spMk id="39" creationId="{8108D317-7CBD-4897-BD1F-959436D2A3BE}"/>
          </ac:spMkLst>
        </pc:spChg>
        <pc:spChg chg="add">
          <ac:chgData name="Glenn Sunshine" userId="53110830d62f52cf" providerId="LiveId" clId="{A176B9A7-0432-4E58-A1BC-F3F4318B033E}" dt="2021-02-27T22:23:06.823" v="130" actId="26606"/>
          <ac:spMkLst>
            <pc:docMk/>
            <pc:sldMk cId="2695986680" sldId="271"/>
            <ac:spMk id="40" creationId="{D6297641-8B9F-4767-9606-8A11313227BF}"/>
          </ac:spMkLst>
        </pc:spChg>
        <pc:spChg chg="add">
          <ac:chgData name="Glenn Sunshine" userId="53110830d62f52cf" providerId="LiveId" clId="{A176B9A7-0432-4E58-A1BC-F3F4318B033E}" dt="2021-02-27T22:23:06.823" v="130" actId="26606"/>
          <ac:spMkLst>
            <pc:docMk/>
            <pc:sldMk cId="2695986680" sldId="271"/>
            <ac:spMk id="41" creationId="{D8F3CA65-EA00-46B4-9616-39E6853F7BED}"/>
          </ac:spMkLst>
        </pc:spChg>
        <pc:grpChg chg="add del">
          <ac:chgData name="Glenn Sunshine" userId="53110830d62f52cf" providerId="LiveId" clId="{A176B9A7-0432-4E58-A1BC-F3F4318B033E}" dt="2021-02-27T22:23:06.808" v="129" actId="26606"/>
          <ac:grpSpMkLst>
            <pc:docMk/>
            <pc:sldMk cId="2695986680" sldId="271"/>
            <ac:grpSpMk id="31" creationId="{0C156BF8-7FF7-440F-BE2B-417DFFE8BFA5}"/>
          </ac:grpSpMkLst>
        </pc:grpChg>
        <pc:picChg chg="mod">
          <ac:chgData name="Glenn Sunshine" userId="53110830d62f52cf" providerId="LiveId" clId="{A176B9A7-0432-4E58-A1BC-F3F4318B033E}" dt="2021-02-27T22:23:06.823" v="130" actId="26606"/>
          <ac:picMkLst>
            <pc:docMk/>
            <pc:sldMk cId="2695986680" sldId="271"/>
            <ac:picMk id="12" creationId="{00000000-0000-0000-0000-000000000000}"/>
          </ac:picMkLst>
        </pc:picChg>
      </pc:sldChg>
      <pc:sldChg chg="modSp mod ord">
        <pc:chgData name="Glenn Sunshine" userId="53110830d62f52cf" providerId="LiveId" clId="{A176B9A7-0432-4E58-A1BC-F3F4318B033E}" dt="2021-03-01T18:53:30.749" v="432" actId="6549"/>
        <pc:sldMkLst>
          <pc:docMk/>
          <pc:sldMk cId="4240990057" sldId="287"/>
        </pc:sldMkLst>
        <pc:spChg chg="mod">
          <ac:chgData name="Glenn Sunshine" userId="53110830d62f52cf" providerId="LiveId" clId="{A176B9A7-0432-4E58-A1BC-F3F4318B033E}" dt="2021-03-01T18:53:30.749" v="432" actId="6549"/>
          <ac:spMkLst>
            <pc:docMk/>
            <pc:sldMk cId="4240990057" sldId="287"/>
            <ac:spMk id="2" creationId="{E680E3CD-8235-47F1-9761-0A1A231B9FEB}"/>
          </ac:spMkLst>
        </pc:spChg>
      </pc:sldChg>
      <pc:sldChg chg="ord">
        <pc:chgData name="Glenn Sunshine" userId="53110830d62f52cf" providerId="LiveId" clId="{A176B9A7-0432-4E58-A1BC-F3F4318B033E}" dt="2021-03-01T17:45:43.012" v="421"/>
        <pc:sldMkLst>
          <pc:docMk/>
          <pc:sldMk cId="1619465607" sldId="288"/>
        </pc:sldMkLst>
      </pc:sldChg>
      <pc:sldChg chg="ord">
        <pc:chgData name="Glenn Sunshine" userId="53110830d62f52cf" providerId="LiveId" clId="{A176B9A7-0432-4E58-A1BC-F3F4318B033E}" dt="2021-03-01T17:45:43.012" v="421"/>
        <pc:sldMkLst>
          <pc:docMk/>
          <pc:sldMk cId="2363514251" sldId="289"/>
        </pc:sldMkLst>
      </pc:sldChg>
      <pc:sldChg chg="ord">
        <pc:chgData name="Glenn Sunshine" userId="53110830d62f52cf" providerId="LiveId" clId="{A176B9A7-0432-4E58-A1BC-F3F4318B033E}" dt="2021-03-01T17:45:43.012" v="421"/>
        <pc:sldMkLst>
          <pc:docMk/>
          <pc:sldMk cId="169733314" sldId="290"/>
        </pc:sldMkLst>
      </pc:sldChg>
      <pc:sldChg chg="ord">
        <pc:chgData name="Glenn Sunshine" userId="53110830d62f52cf" providerId="LiveId" clId="{A176B9A7-0432-4E58-A1BC-F3F4318B033E}" dt="2021-03-01T17:45:43.012" v="421"/>
        <pc:sldMkLst>
          <pc:docMk/>
          <pc:sldMk cId="3302913946" sldId="293"/>
        </pc:sldMkLst>
      </pc:sldChg>
      <pc:sldChg chg="modSp ord">
        <pc:chgData name="Glenn Sunshine" userId="53110830d62f52cf" providerId="LiveId" clId="{A176B9A7-0432-4E58-A1BC-F3F4318B033E}" dt="2021-03-01T17:45:43.012" v="421"/>
        <pc:sldMkLst>
          <pc:docMk/>
          <pc:sldMk cId="2132979034" sldId="294"/>
        </pc:sldMkLst>
        <pc:graphicFrameChg chg="mod">
          <ac:chgData name="Glenn Sunshine" userId="53110830d62f52cf" providerId="LiveId" clId="{A176B9A7-0432-4E58-A1BC-F3F4318B033E}" dt="2021-02-27T23:36:02.609" v="419" actId="20577"/>
          <ac:graphicFrameMkLst>
            <pc:docMk/>
            <pc:sldMk cId="2132979034" sldId="294"/>
            <ac:graphicFrameMk id="5" creationId="{CA7B6BA8-D486-4ED8-8EC0-83E2A35FAD31}"/>
          </ac:graphicFrameMkLst>
        </pc:graphicFrameChg>
      </pc:sldChg>
      <pc:sldChg chg="modSp mod ord">
        <pc:chgData name="Glenn Sunshine" userId="53110830d62f52cf" providerId="LiveId" clId="{A176B9A7-0432-4E58-A1BC-F3F4318B033E}" dt="2021-03-01T19:14:23.950" v="437" actId="113"/>
        <pc:sldMkLst>
          <pc:docMk/>
          <pc:sldMk cId="3431521255" sldId="295"/>
        </pc:sldMkLst>
        <pc:spChg chg="mod">
          <ac:chgData name="Glenn Sunshine" userId="53110830d62f52cf" providerId="LiveId" clId="{A176B9A7-0432-4E58-A1BC-F3F4318B033E}" dt="2021-03-01T19:14:23.950" v="437" actId="113"/>
          <ac:spMkLst>
            <pc:docMk/>
            <pc:sldMk cId="3431521255" sldId="295"/>
            <ac:spMk id="3" creationId="{81C3BCBC-001D-44EA-9B07-3216C974BE6C}"/>
          </ac:spMkLst>
        </pc:spChg>
      </pc:sldChg>
      <pc:sldChg chg="del ord">
        <pc:chgData name="Glenn Sunshine" userId="53110830d62f52cf" providerId="LiveId" clId="{A176B9A7-0432-4E58-A1BC-F3F4318B033E}" dt="2021-03-01T18:55:28.019" v="433" actId="47"/>
        <pc:sldMkLst>
          <pc:docMk/>
          <pc:sldMk cId="3256515173" sldId="296"/>
        </pc:sldMkLst>
      </pc:sldChg>
      <pc:sldChg chg="modSp del mod ord">
        <pc:chgData name="Glenn Sunshine" userId="53110830d62f52cf" providerId="LiveId" clId="{A176B9A7-0432-4E58-A1BC-F3F4318B033E}" dt="2021-03-01T20:19:47.013" v="485" actId="47"/>
        <pc:sldMkLst>
          <pc:docMk/>
          <pc:sldMk cId="3501407372" sldId="297"/>
        </pc:sldMkLst>
        <pc:spChg chg="mod">
          <ac:chgData name="Glenn Sunshine" userId="53110830d62f52cf" providerId="LiveId" clId="{A176B9A7-0432-4E58-A1BC-F3F4318B033E}" dt="2021-03-01T19:54:13.933" v="460" actId="20577"/>
          <ac:spMkLst>
            <pc:docMk/>
            <pc:sldMk cId="3501407372" sldId="297"/>
            <ac:spMk id="2" creationId="{AA44DFF6-5645-4114-86AA-54AB39145A0C}"/>
          </ac:spMkLst>
        </pc:spChg>
      </pc:sldChg>
      <pc:sldChg chg="del">
        <pc:chgData name="Glenn Sunshine" userId="53110830d62f52cf" providerId="LiveId" clId="{A176B9A7-0432-4E58-A1BC-F3F4318B033E}" dt="2021-03-01T19:14:56.907" v="438" actId="47"/>
        <pc:sldMkLst>
          <pc:docMk/>
          <pc:sldMk cId="3068637359" sldId="298"/>
        </pc:sldMkLst>
      </pc:sldChg>
      <pc:sldChg chg="del">
        <pc:chgData name="Glenn Sunshine" userId="53110830d62f52cf" providerId="LiveId" clId="{A176B9A7-0432-4E58-A1BC-F3F4318B033E}" dt="2021-03-01T19:14:56.907" v="438" actId="47"/>
        <pc:sldMkLst>
          <pc:docMk/>
          <pc:sldMk cId="3202679765" sldId="299"/>
        </pc:sldMkLst>
      </pc:sldChg>
      <pc:sldChg chg="del">
        <pc:chgData name="Glenn Sunshine" userId="53110830d62f52cf" providerId="LiveId" clId="{A176B9A7-0432-4E58-A1BC-F3F4318B033E}" dt="2021-03-01T19:14:56.907" v="438" actId="47"/>
        <pc:sldMkLst>
          <pc:docMk/>
          <pc:sldMk cId="3551153331" sldId="300"/>
        </pc:sldMkLst>
      </pc:sldChg>
      <pc:sldChg chg="del">
        <pc:chgData name="Glenn Sunshine" userId="53110830d62f52cf" providerId="LiveId" clId="{A176B9A7-0432-4E58-A1BC-F3F4318B033E}" dt="2021-03-01T19:14:56.907" v="438" actId="47"/>
        <pc:sldMkLst>
          <pc:docMk/>
          <pc:sldMk cId="2973946725" sldId="301"/>
        </pc:sldMkLst>
      </pc:sldChg>
      <pc:sldChg chg="del">
        <pc:chgData name="Glenn Sunshine" userId="53110830d62f52cf" providerId="LiveId" clId="{A176B9A7-0432-4E58-A1BC-F3F4318B033E}" dt="2021-03-01T19:14:56.907" v="438" actId="47"/>
        <pc:sldMkLst>
          <pc:docMk/>
          <pc:sldMk cId="1451614149" sldId="302"/>
        </pc:sldMkLst>
      </pc:sldChg>
      <pc:sldChg chg="del">
        <pc:chgData name="Glenn Sunshine" userId="53110830d62f52cf" providerId="LiveId" clId="{A176B9A7-0432-4E58-A1BC-F3F4318B033E}" dt="2021-03-01T19:14:56.907" v="438" actId="47"/>
        <pc:sldMkLst>
          <pc:docMk/>
          <pc:sldMk cId="504755382" sldId="305"/>
        </pc:sldMkLst>
      </pc:sldChg>
      <pc:sldChg chg="del">
        <pc:chgData name="Glenn Sunshine" userId="53110830d62f52cf" providerId="LiveId" clId="{A176B9A7-0432-4E58-A1BC-F3F4318B033E}" dt="2021-03-01T19:14:56.907" v="438" actId="47"/>
        <pc:sldMkLst>
          <pc:docMk/>
          <pc:sldMk cId="3463009367" sldId="306"/>
        </pc:sldMkLst>
      </pc:sldChg>
      <pc:sldChg chg="del">
        <pc:chgData name="Glenn Sunshine" userId="53110830d62f52cf" providerId="LiveId" clId="{A176B9A7-0432-4E58-A1BC-F3F4318B033E}" dt="2021-03-01T19:14:56.907" v="438" actId="47"/>
        <pc:sldMkLst>
          <pc:docMk/>
          <pc:sldMk cId="3700150061" sldId="307"/>
        </pc:sldMkLst>
      </pc:sldChg>
      <pc:sldChg chg="modSp">
        <pc:chgData name="Glenn Sunshine" userId="53110830d62f52cf" providerId="LiveId" clId="{A176B9A7-0432-4E58-A1BC-F3F4318B033E}" dt="2021-03-01T19:53:17.291" v="459" actId="20577"/>
        <pc:sldMkLst>
          <pc:docMk/>
          <pc:sldMk cId="2835088816" sldId="308"/>
        </pc:sldMkLst>
        <pc:graphicFrameChg chg="mod">
          <ac:chgData name="Glenn Sunshine" userId="53110830d62f52cf" providerId="LiveId" clId="{A176B9A7-0432-4E58-A1BC-F3F4318B033E}" dt="2021-03-01T19:53:17.291" v="459" actId="20577"/>
          <ac:graphicFrameMkLst>
            <pc:docMk/>
            <pc:sldMk cId="2835088816" sldId="308"/>
            <ac:graphicFrameMk id="18" creationId="{5636648D-17F8-44ED-8168-76C36755DEF0}"/>
          </ac:graphicFrameMkLst>
        </pc:graphicFrameChg>
      </pc:sldChg>
      <pc:sldChg chg="del">
        <pc:chgData name="Glenn Sunshine" userId="53110830d62f52cf" providerId="LiveId" clId="{A176B9A7-0432-4E58-A1BC-F3F4318B033E}" dt="2021-03-01T19:14:56.907" v="438" actId="47"/>
        <pc:sldMkLst>
          <pc:docMk/>
          <pc:sldMk cId="415786694" sldId="309"/>
        </pc:sldMkLst>
      </pc:sldChg>
      <pc:sldChg chg="del">
        <pc:chgData name="Glenn Sunshine" userId="53110830d62f52cf" providerId="LiveId" clId="{A176B9A7-0432-4E58-A1BC-F3F4318B033E}" dt="2021-02-27T20:31:24.807" v="2" actId="47"/>
        <pc:sldMkLst>
          <pc:docMk/>
          <pc:sldMk cId="3556804029" sldId="312"/>
        </pc:sldMkLst>
      </pc:sldChg>
      <pc:sldChg chg="ord">
        <pc:chgData name="Glenn Sunshine" userId="53110830d62f52cf" providerId="LiveId" clId="{A176B9A7-0432-4E58-A1BC-F3F4318B033E}" dt="2021-03-01T17:45:43.012" v="421"/>
        <pc:sldMkLst>
          <pc:docMk/>
          <pc:sldMk cId="2817404978" sldId="313"/>
        </pc:sldMkLst>
      </pc:sldChg>
      <pc:sldChg chg="del">
        <pc:chgData name="Glenn Sunshine" userId="53110830d62f52cf" providerId="LiveId" clId="{A176B9A7-0432-4E58-A1BC-F3F4318B033E}" dt="2021-02-27T20:31:24.807" v="2" actId="47"/>
        <pc:sldMkLst>
          <pc:docMk/>
          <pc:sldMk cId="1200966012" sldId="315"/>
        </pc:sldMkLst>
      </pc:sldChg>
      <pc:sldChg chg="del">
        <pc:chgData name="Glenn Sunshine" userId="53110830d62f52cf" providerId="LiveId" clId="{A176B9A7-0432-4E58-A1BC-F3F4318B033E}" dt="2021-02-27T20:31:24.807" v="2" actId="47"/>
        <pc:sldMkLst>
          <pc:docMk/>
          <pc:sldMk cId="3308728225" sldId="318"/>
        </pc:sldMkLst>
      </pc:sldChg>
      <pc:sldChg chg="add del">
        <pc:chgData name="Glenn Sunshine" userId="53110830d62f52cf" providerId="LiveId" clId="{A176B9A7-0432-4E58-A1BC-F3F4318B033E}" dt="2021-02-27T20:31:24.807" v="2" actId="47"/>
        <pc:sldMkLst>
          <pc:docMk/>
          <pc:sldMk cId="635458490" sldId="320"/>
        </pc:sldMkLst>
      </pc:sldChg>
      <pc:sldChg chg="del">
        <pc:chgData name="Glenn Sunshine" userId="53110830d62f52cf" providerId="LiveId" clId="{A176B9A7-0432-4E58-A1BC-F3F4318B033E}" dt="2021-02-27T20:31:24.807" v="2" actId="47"/>
        <pc:sldMkLst>
          <pc:docMk/>
          <pc:sldMk cId="1031472072" sldId="321"/>
        </pc:sldMkLst>
      </pc:sldChg>
      <pc:sldChg chg="del">
        <pc:chgData name="Glenn Sunshine" userId="53110830d62f52cf" providerId="LiveId" clId="{A176B9A7-0432-4E58-A1BC-F3F4318B033E}" dt="2021-02-27T20:31:24.807" v="2" actId="47"/>
        <pc:sldMkLst>
          <pc:docMk/>
          <pc:sldMk cId="2967736477" sldId="322"/>
        </pc:sldMkLst>
      </pc:sldChg>
      <pc:sldChg chg="del">
        <pc:chgData name="Glenn Sunshine" userId="53110830d62f52cf" providerId="LiveId" clId="{A176B9A7-0432-4E58-A1BC-F3F4318B033E}" dt="2021-02-27T20:31:24.807" v="2" actId="47"/>
        <pc:sldMkLst>
          <pc:docMk/>
          <pc:sldMk cId="252606227" sldId="323"/>
        </pc:sldMkLst>
      </pc:sldChg>
      <pc:sldChg chg="del">
        <pc:chgData name="Glenn Sunshine" userId="53110830d62f52cf" providerId="LiveId" clId="{A176B9A7-0432-4E58-A1BC-F3F4318B033E}" dt="2021-02-27T20:31:24.807" v="2" actId="47"/>
        <pc:sldMkLst>
          <pc:docMk/>
          <pc:sldMk cId="3987532506" sldId="324"/>
        </pc:sldMkLst>
      </pc:sldChg>
      <pc:sldChg chg="del">
        <pc:chgData name="Glenn Sunshine" userId="53110830d62f52cf" providerId="LiveId" clId="{A176B9A7-0432-4E58-A1BC-F3F4318B033E}" dt="2021-02-27T20:31:24.807" v="2" actId="47"/>
        <pc:sldMkLst>
          <pc:docMk/>
          <pc:sldMk cId="674647807" sldId="325"/>
        </pc:sldMkLst>
      </pc:sldChg>
      <pc:sldChg chg="modSp mod">
        <pc:chgData name="Glenn Sunshine" userId="53110830d62f52cf" providerId="LiveId" clId="{A176B9A7-0432-4E58-A1BC-F3F4318B033E}" dt="2021-03-01T19:52:48.932" v="439" actId="255"/>
        <pc:sldMkLst>
          <pc:docMk/>
          <pc:sldMk cId="2179200666" sldId="326"/>
        </pc:sldMkLst>
        <pc:spChg chg="mod">
          <ac:chgData name="Glenn Sunshine" userId="53110830d62f52cf" providerId="LiveId" clId="{A176B9A7-0432-4E58-A1BC-F3F4318B033E}" dt="2021-03-01T19:52:48.932" v="439" actId="255"/>
          <ac:spMkLst>
            <pc:docMk/>
            <pc:sldMk cId="2179200666" sldId="326"/>
            <ac:spMk id="3" creationId="{C2D7AB55-1888-45B1-B120-0AA5CEE1F8E8}"/>
          </ac:spMkLst>
        </pc:spChg>
      </pc:sldChg>
      <pc:sldChg chg="modSp add del">
        <pc:chgData name="Glenn Sunshine" userId="53110830d62f52cf" providerId="LiveId" clId="{A176B9A7-0432-4E58-A1BC-F3F4318B033E}" dt="2021-02-27T23:35:11.258" v="418" actId="47"/>
        <pc:sldMkLst>
          <pc:docMk/>
          <pc:sldMk cId="0" sldId="327"/>
        </pc:sldMkLst>
        <pc:picChg chg="mod">
          <ac:chgData name="Glenn Sunshine" userId="53110830d62f52cf" providerId="LiveId" clId="{A176B9A7-0432-4E58-A1BC-F3F4318B033E}" dt="2021-02-27T23:21:16.639" v="142" actId="1076"/>
          <ac:picMkLst>
            <pc:docMk/>
            <pc:sldMk cId="0" sldId="327"/>
            <ac:picMk id="9223" creationId="{00000000-0000-0000-0000-000000000000}"/>
          </ac:picMkLst>
        </pc:picChg>
        <pc:picChg chg="mod">
          <ac:chgData name="Glenn Sunshine" userId="53110830d62f52cf" providerId="LiveId" clId="{A176B9A7-0432-4E58-A1BC-F3F4318B033E}" dt="2021-02-27T23:21:17.980" v="143" actId="1076"/>
          <ac:picMkLst>
            <pc:docMk/>
            <pc:sldMk cId="0" sldId="327"/>
            <ac:picMk id="9225" creationId="{00000000-0000-0000-0000-000000000000}"/>
          </ac:picMkLst>
        </pc:picChg>
      </pc:sldChg>
      <pc:sldChg chg="del">
        <pc:chgData name="Glenn Sunshine" userId="53110830d62f52cf" providerId="LiveId" clId="{A176B9A7-0432-4E58-A1BC-F3F4318B033E}" dt="2021-02-27T20:31:24.807" v="2" actId="47"/>
        <pc:sldMkLst>
          <pc:docMk/>
          <pc:sldMk cId="3142541921" sldId="327"/>
        </pc:sldMkLst>
      </pc:sldChg>
      <pc:sldChg chg="del">
        <pc:chgData name="Glenn Sunshine" userId="53110830d62f52cf" providerId="LiveId" clId="{A176B9A7-0432-4E58-A1BC-F3F4318B033E}" dt="2021-02-27T20:31:24.807" v="2" actId="47"/>
        <pc:sldMkLst>
          <pc:docMk/>
          <pc:sldMk cId="2522943695" sldId="328"/>
        </pc:sldMkLst>
      </pc:sldChg>
      <pc:sldChg chg="modSp add del mod">
        <pc:chgData name="Glenn Sunshine" userId="53110830d62f52cf" providerId="LiveId" clId="{A176B9A7-0432-4E58-A1BC-F3F4318B033E}" dt="2021-02-27T23:20:55.451" v="140" actId="47"/>
        <pc:sldMkLst>
          <pc:docMk/>
          <pc:sldMk cId="2523755933" sldId="328"/>
        </pc:sldMkLst>
        <pc:spChg chg="mod">
          <ac:chgData name="Glenn Sunshine" userId="53110830d62f52cf" providerId="LiveId" clId="{A176B9A7-0432-4E58-A1BC-F3F4318B033E}" dt="2021-02-27T22:08:39.942" v="6" actId="27636"/>
          <ac:spMkLst>
            <pc:docMk/>
            <pc:sldMk cId="2523755933" sldId="328"/>
            <ac:spMk id="3" creationId="{00000000-0000-0000-0000-000000000000}"/>
          </ac:spMkLst>
        </pc:spChg>
      </pc:sldChg>
      <pc:sldChg chg="add del">
        <pc:chgData name="Glenn Sunshine" userId="53110830d62f52cf" providerId="LiveId" clId="{A176B9A7-0432-4E58-A1BC-F3F4318B033E}" dt="2021-02-27T23:20:56.044" v="141" actId="47"/>
        <pc:sldMkLst>
          <pc:docMk/>
          <pc:sldMk cId="3941213105" sldId="329"/>
        </pc:sldMkLst>
      </pc:sldChg>
      <pc:sldChg chg="add del">
        <pc:chgData name="Glenn Sunshine" userId="53110830d62f52cf" providerId="LiveId" clId="{A176B9A7-0432-4E58-A1BC-F3F4318B033E}" dt="2021-02-27T23:20:48.401" v="138" actId="47"/>
        <pc:sldMkLst>
          <pc:docMk/>
          <pc:sldMk cId="268201412" sldId="330"/>
        </pc:sldMkLst>
      </pc:sldChg>
      <pc:sldChg chg="add del">
        <pc:chgData name="Glenn Sunshine" userId="53110830d62f52cf" providerId="LiveId" clId="{A176B9A7-0432-4E58-A1BC-F3F4318B033E}" dt="2021-02-27T23:20:49.939" v="139" actId="47"/>
        <pc:sldMkLst>
          <pc:docMk/>
          <pc:sldMk cId="915521690" sldId="331"/>
        </pc:sldMkLst>
      </pc:sldChg>
      <pc:sldChg chg="addSp delSp modSp new mod ord setBg setClrOvrMap">
        <pc:chgData name="Glenn Sunshine" userId="53110830d62f52cf" providerId="LiveId" clId="{A176B9A7-0432-4E58-A1BC-F3F4318B033E}" dt="2021-02-27T23:25:02.546" v="174" actId="26606"/>
        <pc:sldMkLst>
          <pc:docMk/>
          <pc:sldMk cId="158576281" sldId="332"/>
        </pc:sldMkLst>
        <pc:spChg chg="del">
          <ac:chgData name="Glenn Sunshine" userId="53110830d62f52cf" providerId="LiveId" clId="{A176B9A7-0432-4E58-A1BC-F3F4318B033E}" dt="2021-02-27T22:17:55.670" v="8"/>
          <ac:spMkLst>
            <pc:docMk/>
            <pc:sldMk cId="158576281" sldId="332"/>
            <ac:spMk id="2" creationId="{88AFDF0A-AAE8-49A2-B38F-10F0648EFF06}"/>
          </ac:spMkLst>
        </pc:spChg>
        <pc:spChg chg="del">
          <ac:chgData name="Glenn Sunshine" userId="53110830d62f52cf" providerId="LiveId" clId="{A176B9A7-0432-4E58-A1BC-F3F4318B033E}" dt="2021-02-27T22:17:55.670" v="8"/>
          <ac:spMkLst>
            <pc:docMk/>
            <pc:sldMk cId="158576281" sldId="332"/>
            <ac:spMk id="3" creationId="{E90F87CA-A437-4CF1-8951-D0AAAA9E23DE}"/>
          </ac:spMkLst>
        </pc:spChg>
        <pc:spChg chg="del">
          <ac:chgData name="Glenn Sunshine" userId="53110830d62f52cf" providerId="LiveId" clId="{A176B9A7-0432-4E58-A1BC-F3F4318B033E}" dt="2021-02-27T22:17:55.670" v="8"/>
          <ac:spMkLst>
            <pc:docMk/>
            <pc:sldMk cId="158576281" sldId="332"/>
            <ac:spMk id="4" creationId="{99C07F44-CD2B-47A5-84E3-FC92B1846EFE}"/>
          </ac:spMkLst>
        </pc:spChg>
        <pc:spChg chg="add mod ord">
          <ac:chgData name="Glenn Sunshine" userId="53110830d62f52cf" providerId="LiveId" clId="{A176B9A7-0432-4E58-A1BC-F3F4318B033E}" dt="2021-02-27T23:25:02.546" v="174" actId="26606"/>
          <ac:spMkLst>
            <pc:docMk/>
            <pc:sldMk cId="158576281" sldId="332"/>
            <ac:spMk id="5" creationId="{AA5E19EB-97AE-4D6A-98AA-61A36A13B777}"/>
          </ac:spMkLst>
        </pc:spChg>
        <pc:spChg chg="add mod ord">
          <ac:chgData name="Glenn Sunshine" userId="53110830d62f52cf" providerId="LiveId" clId="{A176B9A7-0432-4E58-A1BC-F3F4318B033E}" dt="2021-02-27T23:25:02.546" v="174" actId="26606"/>
          <ac:spMkLst>
            <pc:docMk/>
            <pc:sldMk cId="158576281" sldId="332"/>
            <ac:spMk id="6" creationId="{0CE5A53F-6EB4-4F5B-90D9-A64B47F1F2FB}"/>
          </ac:spMkLst>
        </pc:spChg>
        <pc:spChg chg="add del">
          <ac:chgData name="Glenn Sunshine" userId="53110830d62f52cf" providerId="LiveId" clId="{A176B9A7-0432-4E58-A1BC-F3F4318B033E}" dt="2021-02-27T23:24:35.852" v="171" actId="26606"/>
          <ac:spMkLst>
            <pc:docMk/>
            <pc:sldMk cId="158576281" sldId="332"/>
            <ac:spMk id="71" creationId="{0671A8AE-40A1-4631-A6B8-581AFF065482}"/>
          </ac:spMkLst>
        </pc:spChg>
        <pc:spChg chg="add del">
          <ac:chgData name="Glenn Sunshine" userId="53110830d62f52cf" providerId="LiveId" clId="{A176B9A7-0432-4E58-A1BC-F3F4318B033E}" dt="2021-02-27T23:24:35.852" v="171" actId="26606"/>
          <ac:spMkLst>
            <pc:docMk/>
            <pc:sldMk cId="158576281" sldId="332"/>
            <ac:spMk id="73" creationId="{AB58EF07-17C2-48CF-ABB0-EEF1F17CB8F0}"/>
          </ac:spMkLst>
        </pc:spChg>
        <pc:spChg chg="add del">
          <ac:chgData name="Glenn Sunshine" userId="53110830d62f52cf" providerId="LiveId" clId="{A176B9A7-0432-4E58-A1BC-F3F4318B033E}" dt="2021-02-27T23:24:35.852" v="171" actId="26606"/>
          <ac:spMkLst>
            <pc:docMk/>
            <pc:sldMk cId="158576281" sldId="332"/>
            <ac:spMk id="75" creationId="{AF2F604E-43BE-4DC3-B983-E071523364F8}"/>
          </ac:spMkLst>
        </pc:spChg>
        <pc:spChg chg="add del">
          <ac:chgData name="Glenn Sunshine" userId="53110830d62f52cf" providerId="LiveId" clId="{A176B9A7-0432-4E58-A1BC-F3F4318B033E}" dt="2021-02-27T23:24:35.852" v="171" actId="26606"/>
          <ac:spMkLst>
            <pc:docMk/>
            <pc:sldMk cId="158576281" sldId="332"/>
            <ac:spMk id="77" creationId="{08C9B587-E65E-4B52-B37C-ABEBB6E87928}"/>
          </ac:spMkLst>
        </pc:spChg>
        <pc:spChg chg="add del">
          <ac:chgData name="Glenn Sunshine" userId="53110830d62f52cf" providerId="LiveId" clId="{A176B9A7-0432-4E58-A1BC-F3F4318B033E}" dt="2021-02-27T23:25:02.546" v="174" actId="26606"/>
          <ac:spMkLst>
            <pc:docMk/>
            <pc:sldMk cId="158576281" sldId="332"/>
            <ac:spMk id="1028" creationId="{17CDB40A-75BB-4498-A20B-59C3984A3A94}"/>
          </ac:spMkLst>
        </pc:spChg>
        <pc:spChg chg="add">
          <ac:chgData name="Glenn Sunshine" userId="53110830d62f52cf" providerId="LiveId" clId="{A176B9A7-0432-4E58-A1BC-F3F4318B033E}" dt="2021-02-27T23:25:02.546" v="174" actId="26606"/>
          <ac:spMkLst>
            <pc:docMk/>
            <pc:sldMk cId="158576281" sldId="332"/>
            <ac:spMk id="1030" creationId="{5A59F003-E00A-43F9-91DC-CC54E3B87466}"/>
          </ac:spMkLst>
        </pc:spChg>
        <pc:spChg chg="add">
          <ac:chgData name="Glenn Sunshine" userId="53110830d62f52cf" providerId="LiveId" clId="{A176B9A7-0432-4E58-A1BC-F3F4318B033E}" dt="2021-02-27T23:25:02.546" v="174" actId="26606"/>
          <ac:spMkLst>
            <pc:docMk/>
            <pc:sldMk cId="158576281" sldId="332"/>
            <ac:spMk id="1031" creationId="{D74A4382-E3AD-430A-9A1F-DFA3E0E77A7D}"/>
          </ac:spMkLst>
        </pc:spChg>
        <pc:spChg chg="add">
          <ac:chgData name="Glenn Sunshine" userId="53110830d62f52cf" providerId="LiveId" clId="{A176B9A7-0432-4E58-A1BC-F3F4318B033E}" dt="2021-02-27T23:25:02.546" v="174" actId="26606"/>
          <ac:spMkLst>
            <pc:docMk/>
            <pc:sldMk cId="158576281" sldId="332"/>
            <ac:spMk id="1032" creationId="{79F40191-0F44-4FD1-82CC-ACB507C14BE6}"/>
          </ac:spMkLst>
        </pc:spChg>
        <pc:picChg chg="add mod ord">
          <ac:chgData name="Glenn Sunshine" userId="53110830d62f52cf" providerId="LiveId" clId="{A176B9A7-0432-4E58-A1BC-F3F4318B033E}" dt="2021-02-27T23:25:02.546" v="174" actId="26606"/>
          <ac:picMkLst>
            <pc:docMk/>
            <pc:sldMk cId="158576281" sldId="332"/>
            <ac:picMk id="1026" creationId="{B1ED3622-9A14-4C54-B95B-05F2EA3129D7}"/>
          </ac:picMkLst>
        </pc:picChg>
      </pc:sldChg>
      <pc:sldChg chg="new del">
        <pc:chgData name="Glenn Sunshine" userId="53110830d62f52cf" providerId="LiveId" clId="{A176B9A7-0432-4E58-A1BC-F3F4318B033E}" dt="2021-02-27T23:23:33.395" v="167" actId="47"/>
        <pc:sldMkLst>
          <pc:docMk/>
          <pc:sldMk cId="1734743347" sldId="333"/>
        </pc:sldMkLst>
      </pc:sldChg>
      <pc:sldChg chg="add del">
        <pc:chgData name="Glenn Sunshine" userId="53110830d62f52cf" providerId="LiveId" clId="{A176B9A7-0432-4E58-A1BC-F3F4318B033E}" dt="2021-02-27T23:23:34.027" v="168" actId="47"/>
        <pc:sldMkLst>
          <pc:docMk/>
          <pc:sldMk cId="1479560985" sldId="334"/>
        </pc:sldMkLst>
      </pc:sldChg>
      <pc:sldChg chg="addSp delSp modSp add mod setBg setClrOvrMap">
        <pc:chgData name="Glenn Sunshine" userId="53110830d62f52cf" providerId="LiveId" clId="{A176B9A7-0432-4E58-A1BC-F3F4318B033E}" dt="2021-03-03T16:27:32.877" v="617" actId="20578"/>
        <pc:sldMkLst>
          <pc:docMk/>
          <pc:sldMk cId="3166526836" sldId="335"/>
        </pc:sldMkLst>
        <pc:spChg chg="mod">
          <ac:chgData name="Glenn Sunshine" userId="53110830d62f52cf" providerId="LiveId" clId="{A176B9A7-0432-4E58-A1BC-F3F4318B033E}" dt="2021-02-27T23:34:57.308" v="417" actId="26606"/>
          <ac:spMkLst>
            <pc:docMk/>
            <pc:sldMk cId="3166526836" sldId="335"/>
            <ac:spMk id="5" creationId="{AA5E19EB-97AE-4D6A-98AA-61A36A13B777}"/>
          </ac:spMkLst>
        </pc:spChg>
        <pc:spChg chg="mod">
          <ac:chgData name="Glenn Sunshine" userId="53110830d62f52cf" providerId="LiveId" clId="{A176B9A7-0432-4E58-A1BC-F3F4318B033E}" dt="2021-03-03T16:27:32.877" v="617" actId="20578"/>
          <ac:spMkLst>
            <pc:docMk/>
            <pc:sldMk cId="3166526836" sldId="335"/>
            <ac:spMk id="6" creationId="{0CE5A53F-6EB4-4F5B-90D9-A64B47F1F2FB}"/>
          </ac:spMkLst>
        </pc:spChg>
        <pc:spChg chg="add del">
          <ac:chgData name="Glenn Sunshine" userId="53110830d62f52cf" providerId="LiveId" clId="{A176B9A7-0432-4E58-A1BC-F3F4318B033E}" dt="2021-02-27T23:33:50.990" v="353" actId="26606"/>
          <ac:spMkLst>
            <pc:docMk/>
            <pc:sldMk cId="3166526836" sldId="335"/>
            <ac:spMk id="73" creationId="{5A59F003-E00A-43F9-91DC-CC54E3B87466}"/>
          </ac:spMkLst>
        </pc:spChg>
        <pc:spChg chg="add del">
          <ac:chgData name="Glenn Sunshine" userId="53110830d62f52cf" providerId="LiveId" clId="{A176B9A7-0432-4E58-A1BC-F3F4318B033E}" dt="2021-02-27T23:33:50.990" v="353" actId="26606"/>
          <ac:spMkLst>
            <pc:docMk/>
            <pc:sldMk cId="3166526836" sldId="335"/>
            <ac:spMk id="75" creationId="{D74A4382-E3AD-430A-9A1F-DFA3E0E77A7D}"/>
          </ac:spMkLst>
        </pc:spChg>
        <pc:spChg chg="add del">
          <ac:chgData name="Glenn Sunshine" userId="53110830d62f52cf" providerId="LiveId" clId="{A176B9A7-0432-4E58-A1BC-F3F4318B033E}" dt="2021-02-27T23:33:50.990" v="353" actId="26606"/>
          <ac:spMkLst>
            <pc:docMk/>
            <pc:sldMk cId="3166526836" sldId="335"/>
            <ac:spMk id="77" creationId="{79F40191-0F44-4FD1-82CC-ACB507C14BE6}"/>
          </ac:spMkLst>
        </pc:spChg>
        <pc:spChg chg="add del">
          <ac:chgData name="Glenn Sunshine" userId="53110830d62f52cf" providerId="LiveId" clId="{A176B9A7-0432-4E58-A1BC-F3F4318B033E}" dt="2021-02-27T23:34:57.308" v="417" actId="26606"/>
          <ac:spMkLst>
            <pc:docMk/>
            <pc:sldMk cId="3166526836" sldId="335"/>
            <ac:spMk id="137" creationId="{4038CB10-1F5C-4D54-9DF7-12586DE5B007}"/>
          </ac:spMkLst>
        </pc:spChg>
        <pc:spChg chg="add del">
          <ac:chgData name="Glenn Sunshine" userId="53110830d62f52cf" providerId="LiveId" clId="{A176B9A7-0432-4E58-A1BC-F3F4318B033E}" dt="2021-02-27T23:34:57.308" v="417" actId="26606"/>
          <ac:spMkLst>
            <pc:docMk/>
            <pc:sldMk cId="3166526836" sldId="335"/>
            <ac:spMk id="139" creationId="{73ED6512-6858-4552-B699-9A97FE9A4EA2}"/>
          </ac:spMkLst>
        </pc:spChg>
        <pc:spChg chg="add">
          <ac:chgData name="Glenn Sunshine" userId="53110830d62f52cf" providerId="LiveId" clId="{A176B9A7-0432-4E58-A1BC-F3F4318B033E}" dt="2021-02-27T23:34:57.308" v="417" actId="26606"/>
          <ac:spMkLst>
            <pc:docMk/>
            <pc:sldMk cId="3166526836" sldId="335"/>
            <ac:spMk id="192" creationId="{3AFE8227-C443-417B-BA91-520EB1EF4559}"/>
          </ac:spMkLst>
        </pc:spChg>
        <pc:spChg chg="add">
          <ac:chgData name="Glenn Sunshine" userId="53110830d62f52cf" providerId="LiveId" clId="{A176B9A7-0432-4E58-A1BC-F3F4318B033E}" dt="2021-02-27T23:34:57.308" v="417" actId="26606"/>
          <ac:spMkLst>
            <pc:docMk/>
            <pc:sldMk cId="3166526836" sldId="335"/>
            <ac:spMk id="193" creationId="{907741FC-B544-4A6E-B831-6789D042333D}"/>
          </ac:spMkLst>
        </pc:spChg>
        <pc:spChg chg="add">
          <ac:chgData name="Glenn Sunshine" userId="53110830d62f52cf" providerId="LiveId" clId="{A176B9A7-0432-4E58-A1BC-F3F4318B033E}" dt="2021-02-27T23:34:57.308" v="417" actId="26606"/>
          <ac:spMkLst>
            <pc:docMk/>
            <pc:sldMk cId="3166526836" sldId="335"/>
            <ac:spMk id="194" creationId="{3F0BE7ED-7814-4273-B18A-F26CC0380380}"/>
          </ac:spMkLst>
        </pc:spChg>
        <pc:picChg chg="add del">
          <ac:chgData name="Glenn Sunshine" userId="53110830d62f52cf" providerId="LiveId" clId="{A176B9A7-0432-4E58-A1BC-F3F4318B033E}" dt="2021-02-27T23:26:28.928" v="176"/>
          <ac:picMkLst>
            <pc:docMk/>
            <pc:sldMk cId="3166526836" sldId="335"/>
            <ac:picMk id="2050" creationId="{B0AF354B-E345-45E1-8067-3EB157CFC633}"/>
          </ac:picMkLst>
        </pc:picChg>
        <pc:picChg chg="add mod ord">
          <ac:chgData name="Glenn Sunshine" userId="53110830d62f52cf" providerId="LiveId" clId="{A176B9A7-0432-4E58-A1BC-F3F4318B033E}" dt="2021-02-27T23:34:57.308" v="417" actId="26606"/>
          <ac:picMkLst>
            <pc:docMk/>
            <pc:sldMk cId="3166526836" sldId="335"/>
            <ac:picMk id="2052" creationId="{7635497C-2D16-4565-999B-732FCA7D51F7}"/>
          </ac:picMkLst>
        </pc:picChg>
      </pc:sldChg>
      <pc:sldChg chg="addSp modSp add mod setBg">
        <pc:chgData name="Glenn Sunshine" userId="53110830d62f52cf" providerId="LiveId" clId="{A176B9A7-0432-4E58-A1BC-F3F4318B033E}" dt="2021-02-27T23:33:23.827" v="352" actId="255"/>
        <pc:sldMkLst>
          <pc:docMk/>
          <pc:sldMk cId="819996078" sldId="336"/>
        </pc:sldMkLst>
        <pc:spChg chg="mod">
          <ac:chgData name="Glenn Sunshine" userId="53110830d62f52cf" providerId="LiveId" clId="{A176B9A7-0432-4E58-A1BC-F3F4318B033E}" dt="2021-02-27T23:30:34.270" v="319" actId="26606"/>
          <ac:spMkLst>
            <pc:docMk/>
            <pc:sldMk cId="819996078" sldId="336"/>
            <ac:spMk id="5" creationId="{AA5E19EB-97AE-4D6A-98AA-61A36A13B777}"/>
          </ac:spMkLst>
        </pc:spChg>
        <pc:spChg chg="mod">
          <ac:chgData name="Glenn Sunshine" userId="53110830d62f52cf" providerId="LiveId" clId="{A176B9A7-0432-4E58-A1BC-F3F4318B033E}" dt="2021-02-27T23:33:23.827" v="352" actId="255"/>
          <ac:spMkLst>
            <pc:docMk/>
            <pc:sldMk cId="819996078" sldId="336"/>
            <ac:spMk id="6" creationId="{0CE5A53F-6EB4-4F5B-90D9-A64B47F1F2FB}"/>
          </ac:spMkLst>
        </pc:spChg>
        <pc:spChg chg="add">
          <ac:chgData name="Glenn Sunshine" userId="53110830d62f52cf" providerId="LiveId" clId="{A176B9A7-0432-4E58-A1BC-F3F4318B033E}" dt="2021-02-27T23:30:34.270" v="319" actId="26606"/>
          <ac:spMkLst>
            <pc:docMk/>
            <pc:sldMk cId="819996078" sldId="336"/>
            <ac:spMk id="71" creationId="{C3420C89-0B09-4632-A4AF-3971D08BF7A8}"/>
          </ac:spMkLst>
        </pc:spChg>
        <pc:spChg chg="add">
          <ac:chgData name="Glenn Sunshine" userId="53110830d62f52cf" providerId="LiveId" clId="{A176B9A7-0432-4E58-A1BC-F3F4318B033E}" dt="2021-02-27T23:30:34.270" v="319" actId="26606"/>
          <ac:spMkLst>
            <pc:docMk/>
            <pc:sldMk cId="819996078" sldId="336"/>
            <ac:spMk id="73" creationId="{4E5CBA61-BF74-40B4-A3A8-366BBA626CCF}"/>
          </ac:spMkLst>
        </pc:spChg>
        <pc:grpChg chg="add">
          <ac:chgData name="Glenn Sunshine" userId="53110830d62f52cf" providerId="LiveId" clId="{A176B9A7-0432-4E58-A1BC-F3F4318B033E}" dt="2021-02-27T23:30:34.270" v="319" actId="26606"/>
          <ac:grpSpMkLst>
            <pc:docMk/>
            <pc:sldMk cId="819996078" sldId="336"/>
            <ac:grpSpMk id="75" creationId="{0C08EDA0-D5F6-4481-BBA8-966D95EC425C}"/>
          </ac:grpSpMkLst>
        </pc:grpChg>
        <pc:grpChg chg="add">
          <ac:chgData name="Glenn Sunshine" userId="53110830d62f52cf" providerId="LiveId" clId="{A176B9A7-0432-4E58-A1BC-F3F4318B033E}" dt="2021-02-27T23:30:34.270" v="319" actId="26606"/>
          <ac:grpSpMkLst>
            <pc:docMk/>
            <pc:sldMk cId="819996078" sldId="336"/>
            <ac:grpSpMk id="79" creationId="{ED1D4DBC-180F-4364-A77A-427818EEA420}"/>
          </ac:grpSpMkLst>
        </pc:grpChg>
        <pc:picChg chg="add mod ord">
          <ac:chgData name="Glenn Sunshine" userId="53110830d62f52cf" providerId="LiveId" clId="{A176B9A7-0432-4E58-A1BC-F3F4318B033E}" dt="2021-02-27T23:30:34.270" v="319" actId="26606"/>
          <ac:picMkLst>
            <pc:docMk/>
            <pc:sldMk cId="819996078" sldId="336"/>
            <ac:picMk id="3074" creationId="{B693C839-FE23-4F62-A39B-8960C07CE519}"/>
          </ac:picMkLst>
        </pc:picChg>
      </pc:sldChg>
      <pc:sldChg chg="addSp modSp add mod setBg">
        <pc:chgData name="Glenn Sunshine" userId="53110830d62f52cf" providerId="LiveId" clId="{A176B9A7-0432-4E58-A1BC-F3F4318B033E}" dt="2021-03-03T16:19:07.791" v="595" actId="14100"/>
        <pc:sldMkLst>
          <pc:docMk/>
          <pc:sldMk cId="4180661036" sldId="337"/>
        </pc:sldMkLst>
        <pc:spChg chg="mod">
          <ac:chgData name="Glenn Sunshine" userId="53110830d62f52cf" providerId="LiveId" clId="{A176B9A7-0432-4E58-A1BC-F3F4318B033E}" dt="2021-02-27T23:32:59.784" v="350" actId="26606"/>
          <ac:spMkLst>
            <pc:docMk/>
            <pc:sldMk cId="4180661036" sldId="337"/>
            <ac:spMk id="5" creationId="{AA5E19EB-97AE-4D6A-98AA-61A36A13B777}"/>
          </ac:spMkLst>
        </pc:spChg>
        <pc:spChg chg="mod">
          <ac:chgData name="Glenn Sunshine" userId="53110830d62f52cf" providerId="LiveId" clId="{A176B9A7-0432-4E58-A1BC-F3F4318B033E}" dt="2021-03-03T16:19:07.791" v="595" actId="14100"/>
          <ac:spMkLst>
            <pc:docMk/>
            <pc:sldMk cId="4180661036" sldId="337"/>
            <ac:spMk id="6" creationId="{0CE5A53F-6EB4-4F5B-90D9-A64B47F1F2FB}"/>
          </ac:spMkLst>
        </pc:spChg>
        <pc:picChg chg="add">
          <ac:chgData name="Glenn Sunshine" userId="53110830d62f52cf" providerId="LiveId" clId="{A176B9A7-0432-4E58-A1BC-F3F4318B033E}" dt="2021-02-27T23:32:59.784" v="350" actId="26606"/>
          <ac:picMkLst>
            <pc:docMk/>
            <pc:sldMk cId="4180661036" sldId="337"/>
            <ac:picMk id="71" creationId="{54DDEBDD-D8BD-41A6-8A0D-B00E3768B0F9}"/>
          </ac:picMkLst>
        </pc:picChg>
        <pc:picChg chg="add mod ord">
          <ac:chgData name="Glenn Sunshine" userId="53110830d62f52cf" providerId="LiveId" clId="{A176B9A7-0432-4E58-A1BC-F3F4318B033E}" dt="2021-02-27T23:32:59.784" v="350" actId="26606"/>
          <ac:picMkLst>
            <pc:docMk/>
            <pc:sldMk cId="4180661036" sldId="337"/>
            <ac:picMk id="4098" creationId="{5E583EC9-B933-426B-90D1-FFEB24BADB08}"/>
          </ac:picMkLst>
        </pc:picChg>
      </pc:sldChg>
      <pc:sldChg chg="modSp new mod setBg">
        <pc:chgData name="Glenn Sunshine" userId="53110830d62f52cf" providerId="LiveId" clId="{A176B9A7-0432-4E58-A1BC-F3F4318B033E}" dt="2021-03-03T16:08:09.405" v="594"/>
        <pc:sldMkLst>
          <pc:docMk/>
          <pc:sldMk cId="877834860" sldId="338"/>
        </pc:sldMkLst>
        <pc:spChg chg="mod">
          <ac:chgData name="Glenn Sunshine" userId="53110830d62f52cf" providerId="LiveId" clId="{A176B9A7-0432-4E58-A1BC-F3F4318B033E}" dt="2021-03-03T16:02:15.866" v="514" actId="20577"/>
          <ac:spMkLst>
            <pc:docMk/>
            <pc:sldMk cId="877834860" sldId="338"/>
            <ac:spMk id="2" creationId="{E11D9E54-EA23-4821-8870-F32C11D5D526}"/>
          </ac:spMkLst>
        </pc:spChg>
        <pc:spChg chg="mod">
          <ac:chgData name="Glenn Sunshine" userId="53110830d62f52cf" providerId="LiveId" clId="{A176B9A7-0432-4E58-A1BC-F3F4318B033E}" dt="2021-03-03T16:02:46.108" v="516" actId="20577"/>
          <ac:spMkLst>
            <pc:docMk/>
            <pc:sldMk cId="877834860" sldId="338"/>
            <ac:spMk id="3" creationId="{44619D9E-CBBA-4EA6-9D54-B10A29B3340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3C2538-C635-453F-A38D-DAF3381FC3E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441B992-32FC-4DC3-878E-872CB09F393E}">
      <dgm:prSet/>
      <dgm:spPr/>
      <dgm:t>
        <a:bodyPr/>
        <a:lstStyle/>
        <a:p>
          <a:r>
            <a:rPr lang="en-US"/>
            <a:t>Identity Defined by Intersectional Categories</a:t>
          </a:r>
        </a:p>
      </dgm:t>
    </dgm:pt>
    <dgm:pt modelId="{7881047E-4728-479F-9E09-521FF908EE34}" type="parTrans" cxnId="{84EA5BFD-DFE0-46E9-B18B-DCB10D130080}">
      <dgm:prSet/>
      <dgm:spPr/>
      <dgm:t>
        <a:bodyPr/>
        <a:lstStyle/>
        <a:p>
          <a:endParaRPr lang="en-US"/>
        </a:p>
      </dgm:t>
    </dgm:pt>
    <dgm:pt modelId="{45B97F1C-EEFD-4606-98DC-ECF3A448F727}" type="sibTrans" cxnId="{84EA5BFD-DFE0-46E9-B18B-DCB10D130080}">
      <dgm:prSet/>
      <dgm:spPr/>
      <dgm:t>
        <a:bodyPr/>
        <a:lstStyle/>
        <a:p>
          <a:endParaRPr lang="en-US"/>
        </a:p>
      </dgm:t>
    </dgm:pt>
    <dgm:pt modelId="{85393BF6-5E21-41FD-9F24-0D781C6E678B}">
      <dgm:prSet/>
      <dgm:spPr/>
      <dgm:t>
        <a:bodyPr/>
        <a:lstStyle/>
        <a:p>
          <a:r>
            <a:rPr lang="en-US"/>
            <a:t>Lose Moral Authority from Oppressor Categories</a:t>
          </a:r>
        </a:p>
      </dgm:t>
    </dgm:pt>
    <dgm:pt modelId="{389DF59A-7F44-4C28-9175-AAA8030FD071}" type="parTrans" cxnId="{AE018E64-6DCE-4960-AA0E-F05BE1BC59AC}">
      <dgm:prSet/>
      <dgm:spPr/>
      <dgm:t>
        <a:bodyPr/>
        <a:lstStyle/>
        <a:p>
          <a:endParaRPr lang="en-US"/>
        </a:p>
      </dgm:t>
    </dgm:pt>
    <dgm:pt modelId="{1E044FFE-27D3-4235-AE87-43C05B62052E}" type="sibTrans" cxnId="{AE018E64-6DCE-4960-AA0E-F05BE1BC59AC}">
      <dgm:prSet/>
      <dgm:spPr/>
      <dgm:t>
        <a:bodyPr/>
        <a:lstStyle/>
        <a:p>
          <a:endParaRPr lang="en-US"/>
        </a:p>
      </dgm:t>
    </dgm:pt>
    <dgm:pt modelId="{BFE31C62-F7E5-4038-A52A-9FC04FE6C67B}">
      <dgm:prSet/>
      <dgm:spPr/>
      <dgm:t>
        <a:bodyPr/>
        <a:lstStyle/>
        <a:p>
          <a:r>
            <a:rPr lang="en-US"/>
            <a:t>Gain Moral Authority from Oppressed Categories</a:t>
          </a:r>
        </a:p>
      </dgm:t>
    </dgm:pt>
    <dgm:pt modelId="{CFD8363A-40B0-40DF-B527-28D313AB40A6}" type="parTrans" cxnId="{3FB3FA30-80F1-42F8-8E1F-0C1B780A4A19}">
      <dgm:prSet/>
      <dgm:spPr/>
      <dgm:t>
        <a:bodyPr/>
        <a:lstStyle/>
        <a:p>
          <a:endParaRPr lang="en-US"/>
        </a:p>
      </dgm:t>
    </dgm:pt>
    <dgm:pt modelId="{C8DE1A81-0E9B-47F4-A58F-C5543EC4717D}" type="sibTrans" cxnId="{3FB3FA30-80F1-42F8-8E1F-0C1B780A4A19}">
      <dgm:prSet/>
      <dgm:spPr/>
      <dgm:t>
        <a:bodyPr/>
        <a:lstStyle/>
        <a:p>
          <a:endParaRPr lang="en-US"/>
        </a:p>
      </dgm:t>
    </dgm:pt>
    <dgm:pt modelId="{83560184-06A5-4393-B6A3-CDC109DD720A}">
      <dgm:prSet/>
      <dgm:spPr/>
      <dgm:t>
        <a:bodyPr/>
        <a:lstStyle/>
        <a:p>
          <a:r>
            <a:rPr lang="en-US"/>
            <a:t>More Oppressed Categories = More Moral Authority</a:t>
          </a:r>
        </a:p>
      </dgm:t>
    </dgm:pt>
    <dgm:pt modelId="{546A8157-8E8B-4861-B9F9-68198E14E7F8}" type="parTrans" cxnId="{4CD50CC8-667D-4BCD-A683-AAAB137B738E}">
      <dgm:prSet/>
      <dgm:spPr/>
      <dgm:t>
        <a:bodyPr/>
        <a:lstStyle/>
        <a:p>
          <a:endParaRPr lang="en-US"/>
        </a:p>
      </dgm:t>
    </dgm:pt>
    <dgm:pt modelId="{48A599FC-145E-4B36-8F07-7E14284CEA11}" type="sibTrans" cxnId="{4CD50CC8-667D-4BCD-A683-AAAB137B738E}">
      <dgm:prSet/>
      <dgm:spPr/>
      <dgm:t>
        <a:bodyPr/>
        <a:lstStyle/>
        <a:p>
          <a:endParaRPr lang="en-US"/>
        </a:p>
      </dgm:t>
    </dgm:pt>
    <dgm:pt modelId="{97C78F44-C3A6-41E7-9B14-62CF49309FA5}">
      <dgm:prSet/>
      <dgm:spPr/>
      <dgm:t>
        <a:bodyPr/>
        <a:lstStyle/>
        <a:p>
          <a:r>
            <a:rPr lang="en-US"/>
            <a:t>Oppression = Sin</a:t>
          </a:r>
        </a:p>
      </dgm:t>
    </dgm:pt>
    <dgm:pt modelId="{9E0B921A-6487-49A6-A54D-4FF649AB1345}" type="parTrans" cxnId="{5CF2596C-628F-455C-B3C4-04748C4C4C0F}">
      <dgm:prSet/>
      <dgm:spPr/>
      <dgm:t>
        <a:bodyPr/>
        <a:lstStyle/>
        <a:p>
          <a:endParaRPr lang="en-US"/>
        </a:p>
      </dgm:t>
    </dgm:pt>
    <dgm:pt modelId="{D2ED11DE-6FF6-42E9-90E1-DFC355FA061B}" type="sibTrans" cxnId="{5CF2596C-628F-455C-B3C4-04748C4C4C0F}">
      <dgm:prSet/>
      <dgm:spPr/>
      <dgm:t>
        <a:bodyPr/>
        <a:lstStyle/>
        <a:p>
          <a:endParaRPr lang="en-US"/>
        </a:p>
      </dgm:t>
    </dgm:pt>
    <dgm:pt modelId="{51E07310-F12E-4488-A3A7-76410772A609}">
      <dgm:prSet/>
      <dgm:spPr/>
      <dgm:t>
        <a:bodyPr/>
        <a:lstStyle/>
        <a:p>
          <a:r>
            <a:rPr lang="en-US" dirty="0"/>
            <a:t>Salvation = Becoming “Woke” or an “Ally”</a:t>
          </a:r>
        </a:p>
      </dgm:t>
    </dgm:pt>
    <dgm:pt modelId="{C7913A40-BCFC-405D-B315-F9BEE7ED12E1}" type="parTrans" cxnId="{BA57BF88-3811-4349-970E-35665E00AC14}">
      <dgm:prSet/>
      <dgm:spPr/>
      <dgm:t>
        <a:bodyPr/>
        <a:lstStyle/>
        <a:p>
          <a:endParaRPr lang="en-US"/>
        </a:p>
      </dgm:t>
    </dgm:pt>
    <dgm:pt modelId="{F65B6941-D07D-49D0-98F9-BF6097831A56}" type="sibTrans" cxnId="{BA57BF88-3811-4349-970E-35665E00AC14}">
      <dgm:prSet/>
      <dgm:spPr/>
      <dgm:t>
        <a:bodyPr/>
        <a:lstStyle/>
        <a:p>
          <a:endParaRPr lang="en-US"/>
        </a:p>
      </dgm:t>
    </dgm:pt>
    <dgm:pt modelId="{EDE2D78F-91C9-4CC9-BE68-4D20D9246741}">
      <dgm:prSet/>
      <dgm:spPr/>
      <dgm:t>
        <a:bodyPr/>
        <a:lstStyle/>
        <a:p>
          <a:r>
            <a:rPr lang="en-US" dirty="0"/>
            <a:t>Not Possible in Some Versions of Critical Theory</a:t>
          </a:r>
        </a:p>
      </dgm:t>
    </dgm:pt>
    <dgm:pt modelId="{96521947-B769-49C6-BC91-4A5589B9E262}" type="parTrans" cxnId="{3724B265-B2A0-4787-90A0-E4BFD283CADC}">
      <dgm:prSet/>
      <dgm:spPr/>
      <dgm:t>
        <a:bodyPr/>
        <a:lstStyle/>
        <a:p>
          <a:endParaRPr lang="en-US"/>
        </a:p>
      </dgm:t>
    </dgm:pt>
    <dgm:pt modelId="{CBBC7E23-C176-4782-AD78-4627F76EE98E}" type="sibTrans" cxnId="{3724B265-B2A0-4787-90A0-E4BFD283CADC}">
      <dgm:prSet/>
      <dgm:spPr/>
      <dgm:t>
        <a:bodyPr/>
        <a:lstStyle/>
        <a:p>
          <a:endParaRPr lang="en-US"/>
        </a:p>
      </dgm:t>
    </dgm:pt>
    <dgm:pt modelId="{3BF202A1-714A-401A-91C8-A7A8C3141BC8}">
      <dgm:prSet/>
      <dgm:spPr/>
      <dgm:t>
        <a:bodyPr/>
        <a:lstStyle/>
        <a:p>
          <a:r>
            <a:rPr lang="en-US" dirty="0"/>
            <a:t>Only Oppressors Sin</a:t>
          </a:r>
        </a:p>
      </dgm:t>
    </dgm:pt>
    <dgm:pt modelId="{6D61E020-8F85-44F9-909F-2BBDFEE03258}" type="parTrans" cxnId="{20A7FDFE-4B25-4C38-B4CA-A3CA54CD111D}">
      <dgm:prSet/>
      <dgm:spPr/>
    </dgm:pt>
    <dgm:pt modelId="{DDA40499-0302-4A18-93A6-94CE726DF976}" type="sibTrans" cxnId="{20A7FDFE-4B25-4C38-B4CA-A3CA54CD111D}">
      <dgm:prSet/>
      <dgm:spPr/>
    </dgm:pt>
    <dgm:pt modelId="{8F36AC88-BC47-4DB6-8DB1-D2192FE450FC}" type="pres">
      <dgm:prSet presAssocID="{C93C2538-C635-453F-A38D-DAF3381FC3E0}" presName="Name0" presStyleCnt="0">
        <dgm:presLayoutVars>
          <dgm:dir/>
          <dgm:animLvl val="lvl"/>
          <dgm:resizeHandles val="exact"/>
        </dgm:presLayoutVars>
      </dgm:prSet>
      <dgm:spPr/>
    </dgm:pt>
    <dgm:pt modelId="{D6256380-FACA-4F0C-8DED-58FD08415EC3}" type="pres">
      <dgm:prSet presAssocID="{9441B992-32FC-4DC3-878E-872CB09F393E}" presName="linNode" presStyleCnt="0"/>
      <dgm:spPr/>
    </dgm:pt>
    <dgm:pt modelId="{0881F070-D79F-4D80-AC39-396F2F097BFE}" type="pres">
      <dgm:prSet presAssocID="{9441B992-32FC-4DC3-878E-872CB09F393E}" presName="parentText" presStyleLbl="node1" presStyleIdx="0" presStyleCnt="2">
        <dgm:presLayoutVars>
          <dgm:chMax val="1"/>
          <dgm:bulletEnabled val="1"/>
        </dgm:presLayoutVars>
      </dgm:prSet>
      <dgm:spPr/>
    </dgm:pt>
    <dgm:pt modelId="{5ACD8358-3478-44EE-842A-5105EFE9A38C}" type="pres">
      <dgm:prSet presAssocID="{9441B992-32FC-4DC3-878E-872CB09F393E}" presName="descendantText" presStyleLbl="alignAccFollowNode1" presStyleIdx="0" presStyleCnt="2">
        <dgm:presLayoutVars>
          <dgm:bulletEnabled val="1"/>
        </dgm:presLayoutVars>
      </dgm:prSet>
      <dgm:spPr/>
    </dgm:pt>
    <dgm:pt modelId="{1BF0B826-B949-412B-B6E4-57AE4F906AB6}" type="pres">
      <dgm:prSet presAssocID="{45B97F1C-EEFD-4606-98DC-ECF3A448F727}" presName="sp" presStyleCnt="0"/>
      <dgm:spPr/>
    </dgm:pt>
    <dgm:pt modelId="{EE57573F-F779-4C9B-822C-F624DB179E0D}" type="pres">
      <dgm:prSet presAssocID="{97C78F44-C3A6-41E7-9B14-62CF49309FA5}" presName="linNode" presStyleCnt="0"/>
      <dgm:spPr/>
    </dgm:pt>
    <dgm:pt modelId="{EF1B631A-7623-492A-AD83-5AD2E11C9D95}" type="pres">
      <dgm:prSet presAssocID="{97C78F44-C3A6-41E7-9B14-62CF49309FA5}" presName="parentText" presStyleLbl="node1" presStyleIdx="1" presStyleCnt="2">
        <dgm:presLayoutVars>
          <dgm:chMax val="1"/>
          <dgm:bulletEnabled val="1"/>
        </dgm:presLayoutVars>
      </dgm:prSet>
      <dgm:spPr/>
    </dgm:pt>
    <dgm:pt modelId="{76A926D5-6A67-4178-9A6D-649889D0B85E}" type="pres">
      <dgm:prSet presAssocID="{97C78F44-C3A6-41E7-9B14-62CF49309FA5}" presName="descendantText" presStyleLbl="alignAccFollowNode1" presStyleIdx="1" presStyleCnt="2">
        <dgm:presLayoutVars>
          <dgm:bulletEnabled val="1"/>
        </dgm:presLayoutVars>
      </dgm:prSet>
      <dgm:spPr/>
    </dgm:pt>
  </dgm:ptLst>
  <dgm:cxnLst>
    <dgm:cxn modelId="{8C791826-E489-4BA1-82BB-4302518064A0}" type="presOf" srcId="{51E07310-F12E-4488-A3A7-76410772A609}" destId="{76A926D5-6A67-4178-9A6D-649889D0B85E}" srcOrd="0" destOrd="1" presId="urn:microsoft.com/office/officeart/2005/8/layout/vList5"/>
    <dgm:cxn modelId="{3FB3FA30-80F1-42F8-8E1F-0C1B780A4A19}" srcId="{9441B992-32FC-4DC3-878E-872CB09F393E}" destId="{BFE31C62-F7E5-4038-A52A-9FC04FE6C67B}" srcOrd="1" destOrd="0" parTransId="{CFD8363A-40B0-40DF-B527-28D313AB40A6}" sibTransId="{C8DE1A81-0E9B-47F4-A58F-C5543EC4717D}"/>
    <dgm:cxn modelId="{AE018E64-6DCE-4960-AA0E-F05BE1BC59AC}" srcId="{9441B992-32FC-4DC3-878E-872CB09F393E}" destId="{85393BF6-5E21-41FD-9F24-0D781C6E678B}" srcOrd="0" destOrd="0" parTransId="{389DF59A-7F44-4C28-9175-AAA8030FD071}" sibTransId="{1E044FFE-27D3-4235-AE87-43C05B62052E}"/>
    <dgm:cxn modelId="{3724B265-B2A0-4787-90A0-E4BFD283CADC}" srcId="{97C78F44-C3A6-41E7-9B14-62CF49309FA5}" destId="{EDE2D78F-91C9-4CC9-BE68-4D20D9246741}" srcOrd="2" destOrd="0" parTransId="{96521947-B769-49C6-BC91-4A5589B9E262}" sibTransId="{CBBC7E23-C176-4782-AD78-4627F76EE98E}"/>
    <dgm:cxn modelId="{853A0566-B31C-4F04-8FAC-A538ED19D080}" type="presOf" srcId="{C93C2538-C635-453F-A38D-DAF3381FC3E0}" destId="{8F36AC88-BC47-4DB6-8DB1-D2192FE450FC}" srcOrd="0" destOrd="0" presId="urn:microsoft.com/office/officeart/2005/8/layout/vList5"/>
    <dgm:cxn modelId="{5CF2596C-628F-455C-B3C4-04748C4C4C0F}" srcId="{C93C2538-C635-453F-A38D-DAF3381FC3E0}" destId="{97C78F44-C3A6-41E7-9B14-62CF49309FA5}" srcOrd="1" destOrd="0" parTransId="{9E0B921A-6487-49A6-A54D-4FF649AB1345}" sibTransId="{D2ED11DE-6FF6-42E9-90E1-DFC355FA061B}"/>
    <dgm:cxn modelId="{869B3773-993E-4C20-B47B-5B42F65521DC}" type="presOf" srcId="{EDE2D78F-91C9-4CC9-BE68-4D20D9246741}" destId="{76A926D5-6A67-4178-9A6D-649889D0B85E}" srcOrd="0" destOrd="2" presId="urn:microsoft.com/office/officeart/2005/8/layout/vList5"/>
    <dgm:cxn modelId="{BA57BF88-3811-4349-970E-35665E00AC14}" srcId="{97C78F44-C3A6-41E7-9B14-62CF49309FA5}" destId="{51E07310-F12E-4488-A3A7-76410772A609}" srcOrd="1" destOrd="0" parTransId="{C7913A40-BCFC-405D-B315-F9BEE7ED12E1}" sibTransId="{F65B6941-D07D-49D0-98F9-BF6097831A56}"/>
    <dgm:cxn modelId="{7D1A0696-6B83-40ED-ADBE-8F2EEB116E35}" type="presOf" srcId="{BFE31C62-F7E5-4038-A52A-9FC04FE6C67B}" destId="{5ACD8358-3478-44EE-842A-5105EFE9A38C}" srcOrd="0" destOrd="1" presId="urn:microsoft.com/office/officeart/2005/8/layout/vList5"/>
    <dgm:cxn modelId="{0D0564A8-DDC4-4762-B311-23C0BF5882C9}" type="presOf" srcId="{97C78F44-C3A6-41E7-9B14-62CF49309FA5}" destId="{EF1B631A-7623-492A-AD83-5AD2E11C9D95}" srcOrd="0" destOrd="0" presId="urn:microsoft.com/office/officeart/2005/8/layout/vList5"/>
    <dgm:cxn modelId="{B5F6E1B3-2C4B-40C4-A290-B5563FBDD062}" type="presOf" srcId="{83560184-06A5-4393-B6A3-CDC109DD720A}" destId="{5ACD8358-3478-44EE-842A-5105EFE9A38C}" srcOrd="0" destOrd="2" presId="urn:microsoft.com/office/officeart/2005/8/layout/vList5"/>
    <dgm:cxn modelId="{4CD50CC8-667D-4BCD-A683-AAAB137B738E}" srcId="{9441B992-32FC-4DC3-878E-872CB09F393E}" destId="{83560184-06A5-4393-B6A3-CDC109DD720A}" srcOrd="2" destOrd="0" parTransId="{546A8157-8E8B-4861-B9F9-68198E14E7F8}" sibTransId="{48A599FC-145E-4B36-8F07-7E14284CEA11}"/>
    <dgm:cxn modelId="{15FAA4C8-B242-4F27-B1FD-FDB737BE1969}" type="presOf" srcId="{85393BF6-5E21-41FD-9F24-0D781C6E678B}" destId="{5ACD8358-3478-44EE-842A-5105EFE9A38C}" srcOrd="0" destOrd="0" presId="urn:microsoft.com/office/officeart/2005/8/layout/vList5"/>
    <dgm:cxn modelId="{E0B2E4CA-55BB-48C7-A4CA-389DFEA28DF1}" type="presOf" srcId="{3BF202A1-714A-401A-91C8-A7A8C3141BC8}" destId="{76A926D5-6A67-4178-9A6D-649889D0B85E}" srcOrd="0" destOrd="0" presId="urn:microsoft.com/office/officeart/2005/8/layout/vList5"/>
    <dgm:cxn modelId="{93DB01CC-A26D-45C4-8FA5-143E734CA48B}" type="presOf" srcId="{9441B992-32FC-4DC3-878E-872CB09F393E}" destId="{0881F070-D79F-4D80-AC39-396F2F097BFE}" srcOrd="0" destOrd="0" presId="urn:microsoft.com/office/officeart/2005/8/layout/vList5"/>
    <dgm:cxn modelId="{84EA5BFD-DFE0-46E9-B18B-DCB10D130080}" srcId="{C93C2538-C635-453F-A38D-DAF3381FC3E0}" destId="{9441B992-32FC-4DC3-878E-872CB09F393E}" srcOrd="0" destOrd="0" parTransId="{7881047E-4728-479F-9E09-521FF908EE34}" sibTransId="{45B97F1C-EEFD-4606-98DC-ECF3A448F727}"/>
    <dgm:cxn modelId="{20A7FDFE-4B25-4C38-B4CA-A3CA54CD111D}" srcId="{97C78F44-C3A6-41E7-9B14-62CF49309FA5}" destId="{3BF202A1-714A-401A-91C8-A7A8C3141BC8}" srcOrd="0" destOrd="0" parTransId="{6D61E020-8F85-44F9-909F-2BBDFEE03258}" sibTransId="{DDA40499-0302-4A18-93A6-94CE726DF976}"/>
    <dgm:cxn modelId="{F2160C34-2AA5-453C-B135-97928A758651}" type="presParOf" srcId="{8F36AC88-BC47-4DB6-8DB1-D2192FE450FC}" destId="{D6256380-FACA-4F0C-8DED-58FD08415EC3}" srcOrd="0" destOrd="0" presId="urn:microsoft.com/office/officeart/2005/8/layout/vList5"/>
    <dgm:cxn modelId="{F24F8E4F-8A51-464C-8ECD-1E494205EADE}" type="presParOf" srcId="{D6256380-FACA-4F0C-8DED-58FD08415EC3}" destId="{0881F070-D79F-4D80-AC39-396F2F097BFE}" srcOrd="0" destOrd="0" presId="urn:microsoft.com/office/officeart/2005/8/layout/vList5"/>
    <dgm:cxn modelId="{D200AF06-52A2-425F-A669-4D2BC94D784D}" type="presParOf" srcId="{D6256380-FACA-4F0C-8DED-58FD08415EC3}" destId="{5ACD8358-3478-44EE-842A-5105EFE9A38C}" srcOrd="1" destOrd="0" presId="urn:microsoft.com/office/officeart/2005/8/layout/vList5"/>
    <dgm:cxn modelId="{C0ABD92A-D323-45EA-8F9B-A9DB8D3F96F3}" type="presParOf" srcId="{8F36AC88-BC47-4DB6-8DB1-D2192FE450FC}" destId="{1BF0B826-B949-412B-B6E4-57AE4F906AB6}" srcOrd="1" destOrd="0" presId="urn:microsoft.com/office/officeart/2005/8/layout/vList5"/>
    <dgm:cxn modelId="{4F3DDD47-C38A-4C83-8F63-CBFFC5A9CB28}" type="presParOf" srcId="{8F36AC88-BC47-4DB6-8DB1-D2192FE450FC}" destId="{EE57573F-F779-4C9B-822C-F624DB179E0D}" srcOrd="2" destOrd="0" presId="urn:microsoft.com/office/officeart/2005/8/layout/vList5"/>
    <dgm:cxn modelId="{D3B1E9A4-B4E2-40C1-AFCE-7053D1BB8847}" type="presParOf" srcId="{EE57573F-F779-4C9B-822C-F624DB179E0D}" destId="{EF1B631A-7623-492A-AD83-5AD2E11C9D95}" srcOrd="0" destOrd="0" presId="urn:microsoft.com/office/officeart/2005/8/layout/vList5"/>
    <dgm:cxn modelId="{B844925A-EB9C-4516-B021-1CB0F81AFC24}" type="presParOf" srcId="{EE57573F-F779-4C9B-822C-F624DB179E0D}" destId="{76A926D5-6A67-4178-9A6D-649889D0B85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64672E-1654-4C60-9D4F-00A2E1A964A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8B93EAD-B3D5-4E56-B172-93A506BC061C}">
      <dgm:prSet/>
      <dgm:spPr/>
      <dgm:t>
        <a:bodyPr/>
        <a:lstStyle/>
        <a:p>
          <a:r>
            <a:rPr lang="en-US"/>
            <a:t>Women: Victims of Male Oppression</a:t>
          </a:r>
        </a:p>
      </dgm:t>
    </dgm:pt>
    <dgm:pt modelId="{CF85446A-7654-420C-83FB-1BCCE703F45C}" type="parTrans" cxnId="{67E7CD96-A1C9-470A-8CB8-B522EB8D8399}">
      <dgm:prSet/>
      <dgm:spPr/>
      <dgm:t>
        <a:bodyPr/>
        <a:lstStyle/>
        <a:p>
          <a:endParaRPr lang="en-US"/>
        </a:p>
      </dgm:t>
    </dgm:pt>
    <dgm:pt modelId="{3761AE44-C36E-4BD0-984C-CEEF95740B4D}" type="sibTrans" cxnId="{67E7CD96-A1C9-470A-8CB8-B522EB8D8399}">
      <dgm:prSet/>
      <dgm:spPr/>
      <dgm:t>
        <a:bodyPr/>
        <a:lstStyle/>
        <a:p>
          <a:endParaRPr lang="en-US"/>
        </a:p>
      </dgm:t>
    </dgm:pt>
    <dgm:pt modelId="{8D5B4D77-1101-4A92-955A-3D425C2C7E94}">
      <dgm:prSet/>
      <dgm:spPr/>
      <dgm:t>
        <a:bodyPr/>
        <a:lstStyle/>
        <a:p>
          <a:r>
            <a:rPr lang="en-US" dirty="0"/>
            <a:t>LGBTQ+: Victims of Heteronormative Oppression</a:t>
          </a:r>
        </a:p>
      </dgm:t>
    </dgm:pt>
    <dgm:pt modelId="{26D3B3B1-6335-4338-A8C3-5AE5A7D156C8}" type="parTrans" cxnId="{59EA6B80-A8F9-4DED-804F-A691971F15DE}">
      <dgm:prSet/>
      <dgm:spPr/>
      <dgm:t>
        <a:bodyPr/>
        <a:lstStyle/>
        <a:p>
          <a:endParaRPr lang="en-US"/>
        </a:p>
      </dgm:t>
    </dgm:pt>
    <dgm:pt modelId="{DAFBF974-806F-4C55-A686-9FE2F36E00C4}" type="sibTrans" cxnId="{59EA6B80-A8F9-4DED-804F-A691971F15DE}">
      <dgm:prSet/>
      <dgm:spPr/>
      <dgm:t>
        <a:bodyPr/>
        <a:lstStyle/>
        <a:p>
          <a:endParaRPr lang="en-US"/>
        </a:p>
      </dgm:t>
    </dgm:pt>
    <dgm:pt modelId="{D9270EF3-455F-485D-9DFF-4FCE22E3C1B4}">
      <dgm:prSet/>
      <dgm:spPr/>
      <dgm:t>
        <a:bodyPr/>
        <a:lstStyle/>
        <a:p>
          <a:r>
            <a:rPr lang="en-US"/>
            <a:t>People of Color: Victims of White Oppression</a:t>
          </a:r>
        </a:p>
      </dgm:t>
    </dgm:pt>
    <dgm:pt modelId="{50D27E02-4F0C-4E4B-9C4D-02466CA00F34}" type="parTrans" cxnId="{05B94D6B-6E39-4AF0-8E4A-A850D0CD47A6}">
      <dgm:prSet/>
      <dgm:spPr/>
      <dgm:t>
        <a:bodyPr/>
        <a:lstStyle/>
        <a:p>
          <a:endParaRPr lang="en-US"/>
        </a:p>
      </dgm:t>
    </dgm:pt>
    <dgm:pt modelId="{35676D6B-149F-4CB8-8EA0-74EA3DB08C3D}" type="sibTrans" cxnId="{05B94D6B-6E39-4AF0-8E4A-A850D0CD47A6}">
      <dgm:prSet/>
      <dgm:spPr/>
      <dgm:t>
        <a:bodyPr/>
        <a:lstStyle/>
        <a:p>
          <a:endParaRPr lang="en-US"/>
        </a:p>
      </dgm:t>
    </dgm:pt>
    <dgm:pt modelId="{DC6E2E45-DA9A-44F9-9A47-7BD7671D65A4}">
      <dgm:prSet/>
      <dgm:spPr/>
      <dgm:t>
        <a:bodyPr/>
        <a:lstStyle/>
        <a:p>
          <a:r>
            <a:rPr lang="en-US"/>
            <a:t>Muslims: Victims of Western Oppression</a:t>
          </a:r>
        </a:p>
      </dgm:t>
    </dgm:pt>
    <dgm:pt modelId="{E3665B86-1335-4C13-9199-692F6F264160}" type="parTrans" cxnId="{8E3C6793-BB85-47CD-8094-CF69EECF3715}">
      <dgm:prSet/>
      <dgm:spPr/>
      <dgm:t>
        <a:bodyPr/>
        <a:lstStyle/>
        <a:p>
          <a:endParaRPr lang="en-US"/>
        </a:p>
      </dgm:t>
    </dgm:pt>
    <dgm:pt modelId="{AADAE8AE-01F0-4A12-AB0B-C6EC5B39B3D3}" type="sibTrans" cxnId="{8E3C6793-BB85-47CD-8094-CF69EECF3715}">
      <dgm:prSet/>
      <dgm:spPr/>
      <dgm:t>
        <a:bodyPr/>
        <a:lstStyle/>
        <a:p>
          <a:endParaRPr lang="en-US"/>
        </a:p>
      </dgm:t>
    </dgm:pt>
    <dgm:pt modelId="{2016409A-762A-4E04-A42C-89DACBF64A50}">
      <dgm:prSet/>
      <dgm:spPr/>
      <dgm:t>
        <a:bodyPr/>
        <a:lstStyle/>
        <a:p>
          <a:r>
            <a:rPr lang="en-US"/>
            <a:t>Pagans: Victims of Christian Oppression</a:t>
          </a:r>
        </a:p>
      </dgm:t>
    </dgm:pt>
    <dgm:pt modelId="{5442DB54-F20F-4926-8204-1CEB0A3C5670}" type="parTrans" cxnId="{C37B30AD-E9E5-4EE9-AC3A-0B51C2C41E55}">
      <dgm:prSet/>
      <dgm:spPr/>
      <dgm:t>
        <a:bodyPr/>
        <a:lstStyle/>
        <a:p>
          <a:endParaRPr lang="en-US"/>
        </a:p>
      </dgm:t>
    </dgm:pt>
    <dgm:pt modelId="{38A97956-BD73-4CE1-8974-19C470F2EBB3}" type="sibTrans" cxnId="{C37B30AD-E9E5-4EE9-AC3A-0B51C2C41E55}">
      <dgm:prSet/>
      <dgm:spPr/>
      <dgm:t>
        <a:bodyPr/>
        <a:lstStyle/>
        <a:p>
          <a:endParaRPr lang="en-US"/>
        </a:p>
      </dgm:t>
    </dgm:pt>
    <dgm:pt modelId="{499FDED3-329C-46B4-AD8F-017AC62803AC}">
      <dgm:prSet/>
      <dgm:spPr/>
      <dgm:t>
        <a:bodyPr/>
        <a:lstStyle/>
        <a:p>
          <a:r>
            <a:rPr lang="en-US" dirty="0"/>
            <a:t>Undocumented Workers: Victims of American Oppression</a:t>
          </a:r>
        </a:p>
      </dgm:t>
    </dgm:pt>
    <dgm:pt modelId="{8AA97556-BC2A-4AA9-92DA-16C64973357F}" type="parTrans" cxnId="{4BBE9B83-6F22-4648-A35C-1CA9CED640C8}">
      <dgm:prSet/>
      <dgm:spPr/>
      <dgm:t>
        <a:bodyPr/>
        <a:lstStyle/>
        <a:p>
          <a:endParaRPr lang="en-US"/>
        </a:p>
      </dgm:t>
    </dgm:pt>
    <dgm:pt modelId="{D24D148E-56EB-4293-A5FC-EEA58C1A8338}" type="sibTrans" cxnId="{4BBE9B83-6F22-4648-A35C-1CA9CED640C8}">
      <dgm:prSet/>
      <dgm:spPr/>
      <dgm:t>
        <a:bodyPr/>
        <a:lstStyle/>
        <a:p>
          <a:endParaRPr lang="en-US"/>
        </a:p>
      </dgm:t>
    </dgm:pt>
    <dgm:pt modelId="{D421D50E-9E9F-405E-9526-7C560F77CFCA}">
      <dgm:prSet/>
      <dgm:spPr/>
      <dgm:t>
        <a:bodyPr/>
        <a:lstStyle/>
        <a:p>
          <a:r>
            <a:rPr lang="en-US" dirty="0"/>
            <a:t>The Poor: Victims of Corporate Oppression</a:t>
          </a:r>
        </a:p>
      </dgm:t>
    </dgm:pt>
    <dgm:pt modelId="{41EEA55B-5166-4DB2-80F6-954CF84C1160}" type="parTrans" cxnId="{423D0A69-859E-4EF5-9B33-8131590CBF19}">
      <dgm:prSet/>
      <dgm:spPr/>
      <dgm:t>
        <a:bodyPr/>
        <a:lstStyle/>
        <a:p>
          <a:endParaRPr lang="en-US"/>
        </a:p>
      </dgm:t>
    </dgm:pt>
    <dgm:pt modelId="{B7D9907C-B7E3-4DF3-B51F-4159E6EDC047}" type="sibTrans" cxnId="{423D0A69-859E-4EF5-9B33-8131590CBF19}">
      <dgm:prSet/>
      <dgm:spPr/>
      <dgm:t>
        <a:bodyPr/>
        <a:lstStyle/>
        <a:p>
          <a:endParaRPr lang="en-US"/>
        </a:p>
      </dgm:t>
    </dgm:pt>
    <dgm:pt modelId="{2DEDC688-E23D-4101-9620-77594143B128}">
      <dgm:prSet/>
      <dgm:spPr/>
      <dgm:t>
        <a:bodyPr/>
        <a:lstStyle/>
        <a:p>
          <a:r>
            <a:rPr lang="en-US" dirty="0"/>
            <a:t>The Planet: Victim of Industrial Oppression</a:t>
          </a:r>
        </a:p>
      </dgm:t>
    </dgm:pt>
    <dgm:pt modelId="{4357BC98-74FE-4D13-BABF-DB23AD7A0E11}" type="parTrans" cxnId="{E3F7D887-6D4E-45FB-9EAF-70B65AB119C5}">
      <dgm:prSet/>
      <dgm:spPr/>
      <dgm:t>
        <a:bodyPr/>
        <a:lstStyle/>
        <a:p>
          <a:endParaRPr lang="en-US"/>
        </a:p>
      </dgm:t>
    </dgm:pt>
    <dgm:pt modelId="{DACB7826-94E4-4AC2-9C6F-48BCA21A8220}" type="sibTrans" cxnId="{E3F7D887-6D4E-45FB-9EAF-70B65AB119C5}">
      <dgm:prSet/>
      <dgm:spPr/>
      <dgm:t>
        <a:bodyPr/>
        <a:lstStyle/>
        <a:p>
          <a:endParaRPr lang="en-US"/>
        </a:p>
      </dgm:t>
    </dgm:pt>
    <dgm:pt modelId="{281828E1-08D3-4BF9-9918-19B96CFA3B21}" type="pres">
      <dgm:prSet presAssocID="{5164672E-1654-4C60-9D4F-00A2E1A964A9}" presName="linear" presStyleCnt="0">
        <dgm:presLayoutVars>
          <dgm:animLvl val="lvl"/>
          <dgm:resizeHandles val="exact"/>
        </dgm:presLayoutVars>
      </dgm:prSet>
      <dgm:spPr/>
    </dgm:pt>
    <dgm:pt modelId="{2A5ED7CE-5028-49F6-AC00-C273E1692C5F}" type="pres">
      <dgm:prSet presAssocID="{B8B93EAD-B3D5-4E56-B172-93A506BC061C}" presName="parentText" presStyleLbl="node1" presStyleIdx="0" presStyleCnt="8">
        <dgm:presLayoutVars>
          <dgm:chMax val="0"/>
          <dgm:bulletEnabled val="1"/>
        </dgm:presLayoutVars>
      </dgm:prSet>
      <dgm:spPr/>
    </dgm:pt>
    <dgm:pt modelId="{5209275F-D505-438B-A741-EF47072D0F6B}" type="pres">
      <dgm:prSet presAssocID="{3761AE44-C36E-4BD0-984C-CEEF95740B4D}" presName="spacer" presStyleCnt="0"/>
      <dgm:spPr/>
    </dgm:pt>
    <dgm:pt modelId="{EC425FB5-99CB-41CF-88E9-809558488ADA}" type="pres">
      <dgm:prSet presAssocID="{8D5B4D77-1101-4A92-955A-3D425C2C7E94}" presName="parentText" presStyleLbl="node1" presStyleIdx="1" presStyleCnt="8">
        <dgm:presLayoutVars>
          <dgm:chMax val="0"/>
          <dgm:bulletEnabled val="1"/>
        </dgm:presLayoutVars>
      </dgm:prSet>
      <dgm:spPr/>
    </dgm:pt>
    <dgm:pt modelId="{A7544D1F-CAC6-4D5E-8C8E-66E0C6BDCE82}" type="pres">
      <dgm:prSet presAssocID="{DAFBF974-806F-4C55-A686-9FE2F36E00C4}" presName="spacer" presStyleCnt="0"/>
      <dgm:spPr/>
    </dgm:pt>
    <dgm:pt modelId="{635CD057-BAFB-46BF-B050-3DA52A6950B1}" type="pres">
      <dgm:prSet presAssocID="{D9270EF3-455F-485D-9DFF-4FCE22E3C1B4}" presName="parentText" presStyleLbl="node1" presStyleIdx="2" presStyleCnt="8">
        <dgm:presLayoutVars>
          <dgm:chMax val="0"/>
          <dgm:bulletEnabled val="1"/>
        </dgm:presLayoutVars>
      </dgm:prSet>
      <dgm:spPr/>
    </dgm:pt>
    <dgm:pt modelId="{77D88E71-7F33-4939-B895-48C62E223BBC}" type="pres">
      <dgm:prSet presAssocID="{35676D6B-149F-4CB8-8EA0-74EA3DB08C3D}" presName="spacer" presStyleCnt="0"/>
      <dgm:spPr/>
    </dgm:pt>
    <dgm:pt modelId="{88C81ACD-8799-4E5A-A8A2-436113AF2FC8}" type="pres">
      <dgm:prSet presAssocID="{DC6E2E45-DA9A-44F9-9A47-7BD7671D65A4}" presName="parentText" presStyleLbl="node1" presStyleIdx="3" presStyleCnt="8">
        <dgm:presLayoutVars>
          <dgm:chMax val="0"/>
          <dgm:bulletEnabled val="1"/>
        </dgm:presLayoutVars>
      </dgm:prSet>
      <dgm:spPr/>
    </dgm:pt>
    <dgm:pt modelId="{BE97D0C8-6EE9-4D92-9CD6-43352743B935}" type="pres">
      <dgm:prSet presAssocID="{AADAE8AE-01F0-4A12-AB0B-C6EC5B39B3D3}" presName="spacer" presStyleCnt="0"/>
      <dgm:spPr/>
    </dgm:pt>
    <dgm:pt modelId="{4503BFD2-4DBA-482C-903A-38D7A097210B}" type="pres">
      <dgm:prSet presAssocID="{2016409A-762A-4E04-A42C-89DACBF64A50}" presName="parentText" presStyleLbl="node1" presStyleIdx="4" presStyleCnt="8">
        <dgm:presLayoutVars>
          <dgm:chMax val="0"/>
          <dgm:bulletEnabled val="1"/>
        </dgm:presLayoutVars>
      </dgm:prSet>
      <dgm:spPr/>
    </dgm:pt>
    <dgm:pt modelId="{8B35839A-314B-4760-BBC2-453753CC4DF5}" type="pres">
      <dgm:prSet presAssocID="{38A97956-BD73-4CE1-8974-19C470F2EBB3}" presName="spacer" presStyleCnt="0"/>
      <dgm:spPr/>
    </dgm:pt>
    <dgm:pt modelId="{F837BB4D-B0B5-4E76-933A-E34A26CFFF26}" type="pres">
      <dgm:prSet presAssocID="{499FDED3-329C-46B4-AD8F-017AC62803AC}" presName="parentText" presStyleLbl="node1" presStyleIdx="5" presStyleCnt="8">
        <dgm:presLayoutVars>
          <dgm:chMax val="0"/>
          <dgm:bulletEnabled val="1"/>
        </dgm:presLayoutVars>
      </dgm:prSet>
      <dgm:spPr/>
    </dgm:pt>
    <dgm:pt modelId="{436716EE-6BE1-4A0F-9EED-ECD4ACECE606}" type="pres">
      <dgm:prSet presAssocID="{D24D148E-56EB-4293-A5FC-EEA58C1A8338}" presName="spacer" presStyleCnt="0"/>
      <dgm:spPr/>
    </dgm:pt>
    <dgm:pt modelId="{1B3CE665-D44A-4F6E-914D-29C4DAA57BC8}" type="pres">
      <dgm:prSet presAssocID="{D421D50E-9E9F-405E-9526-7C560F77CFCA}" presName="parentText" presStyleLbl="node1" presStyleIdx="6" presStyleCnt="8">
        <dgm:presLayoutVars>
          <dgm:chMax val="0"/>
          <dgm:bulletEnabled val="1"/>
        </dgm:presLayoutVars>
      </dgm:prSet>
      <dgm:spPr/>
    </dgm:pt>
    <dgm:pt modelId="{2F9E8880-6533-4976-81DC-2FE63C7E05D8}" type="pres">
      <dgm:prSet presAssocID="{B7D9907C-B7E3-4DF3-B51F-4159E6EDC047}" presName="spacer" presStyleCnt="0"/>
      <dgm:spPr/>
    </dgm:pt>
    <dgm:pt modelId="{5A5FC0F2-F7D2-4DB4-8922-5D16BE8B304C}" type="pres">
      <dgm:prSet presAssocID="{2DEDC688-E23D-4101-9620-77594143B128}" presName="parentText" presStyleLbl="node1" presStyleIdx="7" presStyleCnt="8">
        <dgm:presLayoutVars>
          <dgm:chMax val="0"/>
          <dgm:bulletEnabled val="1"/>
        </dgm:presLayoutVars>
      </dgm:prSet>
      <dgm:spPr/>
    </dgm:pt>
  </dgm:ptLst>
  <dgm:cxnLst>
    <dgm:cxn modelId="{C5326D03-4532-4742-A677-373F85ADC304}" type="presOf" srcId="{2016409A-762A-4E04-A42C-89DACBF64A50}" destId="{4503BFD2-4DBA-482C-903A-38D7A097210B}" srcOrd="0" destOrd="0" presId="urn:microsoft.com/office/officeart/2005/8/layout/vList2"/>
    <dgm:cxn modelId="{A2270B25-98B4-4126-A12F-72EA90C87BBD}" type="presOf" srcId="{499FDED3-329C-46B4-AD8F-017AC62803AC}" destId="{F837BB4D-B0B5-4E76-933A-E34A26CFFF26}" srcOrd="0" destOrd="0" presId="urn:microsoft.com/office/officeart/2005/8/layout/vList2"/>
    <dgm:cxn modelId="{8BE6FA67-01C2-4440-9C07-B9606A2093BF}" type="presOf" srcId="{5164672E-1654-4C60-9D4F-00A2E1A964A9}" destId="{281828E1-08D3-4BF9-9918-19B96CFA3B21}" srcOrd="0" destOrd="0" presId="urn:microsoft.com/office/officeart/2005/8/layout/vList2"/>
    <dgm:cxn modelId="{423D0A69-859E-4EF5-9B33-8131590CBF19}" srcId="{5164672E-1654-4C60-9D4F-00A2E1A964A9}" destId="{D421D50E-9E9F-405E-9526-7C560F77CFCA}" srcOrd="6" destOrd="0" parTransId="{41EEA55B-5166-4DB2-80F6-954CF84C1160}" sibTransId="{B7D9907C-B7E3-4DF3-B51F-4159E6EDC047}"/>
    <dgm:cxn modelId="{05B94D6B-6E39-4AF0-8E4A-A850D0CD47A6}" srcId="{5164672E-1654-4C60-9D4F-00A2E1A964A9}" destId="{D9270EF3-455F-485D-9DFF-4FCE22E3C1B4}" srcOrd="2" destOrd="0" parTransId="{50D27E02-4F0C-4E4B-9C4D-02466CA00F34}" sibTransId="{35676D6B-149F-4CB8-8EA0-74EA3DB08C3D}"/>
    <dgm:cxn modelId="{D8901877-86F8-43E0-BB03-36B2B268AEE1}" type="presOf" srcId="{B8B93EAD-B3D5-4E56-B172-93A506BC061C}" destId="{2A5ED7CE-5028-49F6-AC00-C273E1692C5F}" srcOrd="0" destOrd="0" presId="urn:microsoft.com/office/officeart/2005/8/layout/vList2"/>
    <dgm:cxn modelId="{59EA6B80-A8F9-4DED-804F-A691971F15DE}" srcId="{5164672E-1654-4C60-9D4F-00A2E1A964A9}" destId="{8D5B4D77-1101-4A92-955A-3D425C2C7E94}" srcOrd="1" destOrd="0" parTransId="{26D3B3B1-6335-4338-A8C3-5AE5A7D156C8}" sibTransId="{DAFBF974-806F-4C55-A686-9FE2F36E00C4}"/>
    <dgm:cxn modelId="{4BBE9B83-6F22-4648-A35C-1CA9CED640C8}" srcId="{5164672E-1654-4C60-9D4F-00A2E1A964A9}" destId="{499FDED3-329C-46B4-AD8F-017AC62803AC}" srcOrd="5" destOrd="0" parTransId="{8AA97556-BC2A-4AA9-92DA-16C64973357F}" sibTransId="{D24D148E-56EB-4293-A5FC-EEA58C1A8338}"/>
    <dgm:cxn modelId="{E3F7D887-6D4E-45FB-9EAF-70B65AB119C5}" srcId="{5164672E-1654-4C60-9D4F-00A2E1A964A9}" destId="{2DEDC688-E23D-4101-9620-77594143B128}" srcOrd="7" destOrd="0" parTransId="{4357BC98-74FE-4D13-BABF-DB23AD7A0E11}" sibTransId="{DACB7826-94E4-4AC2-9C6F-48BCA21A8220}"/>
    <dgm:cxn modelId="{8E3C6793-BB85-47CD-8094-CF69EECF3715}" srcId="{5164672E-1654-4C60-9D4F-00A2E1A964A9}" destId="{DC6E2E45-DA9A-44F9-9A47-7BD7671D65A4}" srcOrd="3" destOrd="0" parTransId="{E3665B86-1335-4C13-9199-692F6F264160}" sibTransId="{AADAE8AE-01F0-4A12-AB0B-C6EC5B39B3D3}"/>
    <dgm:cxn modelId="{67E7CD96-A1C9-470A-8CB8-B522EB8D8399}" srcId="{5164672E-1654-4C60-9D4F-00A2E1A964A9}" destId="{B8B93EAD-B3D5-4E56-B172-93A506BC061C}" srcOrd="0" destOrd="0" parTransId="{CF85446A-7654-420C-83FB-1BCCE703F45C}" sibTransId="{3761AE44-C36E-4BD0-984C-CEEF95740B4D}"/>
    <dgm:cxn modelId="{C051369E-AA56-4608-A803-8F9FFF2DB1D0}" type="presOf" srcId="{2DEDC688-E23D-4101-9620-77594143B128}" destId="{5A5FC0F2-F7D2-4DB4-8922-5D16BE8B304C}" srcOrd="0" destOrd="0" presId="urn:microsoft.com/office/officeart/2005/8/layout/vList2"/>
    <dgm:cxn modelId="{C37B30AD-E9E5-4EE9-AC3A-0B51C2C41E55}" srcId="{5164672E-1654-4C60-9D4F-00A2E1A964A9}" destId="{2016409A-762A-4E04-A42C-89DACBF64A50}" srcOrd="4" destOrd="0" parTransId="{5442DB54-F20F-4926-8204-1CEB0A3C5670}" sibTransId="{38A97956-BD73-4CE1-8974-19C470F2EBB3}"/>
    <dgm:cxn modelId="{83F6D7B9-48D4-42F8-8413-B6DACF3A0324}" type="presOf" srcId="{8D5B4D77-1101-4A92-955A-3D425C2C7E94}" destId="{EC425FB5-99CB-41CF-88E9-809558488ADA}" srcOrd="0" destOrd="0" presId="urn:microsoft.com/office/officeart/2005/8/layout/vList2"/>
    <dgm:cxn modelId="{9F8336DC-85A7-41D0-B915-99EE4834E167}" type="presOf" srcId="{D421D50E-9E9F-405E-9526-7C560F77CFCA}" destId="{1B3CE665-D44A-4F6E-914D-29C4DAA57BC8}" srcOrd="0" destOrd="0" presId="urn:microsoft.com/office/officeart/2005/8/layout/vList2"/>
    <dgm:cxn modelId="{FA9204E8-778B-46E8-B4C2-0FCABB6635CE}" type="presOf" srcId="{DC6E2E45-DA9A-44F9-9A47-7BD7671D65A4}" destId="{88C81ACD-8799-4E5A-A8A2-436113AF2FC8}" srcOrd="0" destOrd="0" presId="urn:microsoft.com/office/officeart/2005/8/layout/vList2"/>
    <dgm:cxn modelId="{171BB8E8-2661-4AD2-8029-A6FFBE9C2C94}" type="presOf" srcId="{D9270EF3-455F-485D-9DFF-4FCE22E3C1B4}" destId="{635CD057-BAFB-46BF-B050-3DA52A6950B1}" srcOrd="0" destOrd="0" presId="urn:microsoft.com/office/officeart/2005/8/layout/vList2"/>
    <dgm:cxn modelId="{FDDFA3D2-1252-4DDE-9BDC-DEFBE2C1CA35}" type="presParOf" srcId="{281828E1-08D3-4BF9-9918-19B96CFA3B21}" destId="{2A5ED7CE-5028-49F6-AC00-C273E1692C5F}" srcOrd="0" destOrd="0" presId="urn:microsoft.com/office/officeart/2005/8/layout/vList2"/>
    <dgm:cxn modelId="{B847CD28-76CA-4ED3-82C2-CD64B198B2F1}" type="presParOf" srcId="{281828E1-08D3-4BF9-9918-19B96CFA3B21}" destId="{5209275F-D505-438B-A741-EF47072D0F6B}" srcOrd="1" destOrd="0" presId="urn:microsoft.com/office/officeart/2005/8/layout/vList2"/>
    <dgm:cxn modelId="{0006A55E-7D21-4A4F-81C7-9FC38B0F87EC}" type="presParOf" srcId="{281828E1-08D3-4BF9-9918-19B96CFA3B21}" destId="{EC425FB5-99CB-41CF-88E9-809558488ADA}" srcOrd="2" destOrd="0" presId="urn:microsoft.com/office/officeart/2005/8/layout/vList2"/>
    <dgm:cxn modelId="{D4632C01-F2E5-4221-AD1C-00FBDA62A783}" type="presParOf" srcId="{281828E1-08D3-4BF9-9918-19B96CFA3B21}" destId="{A7544D1F-CAC6-4D5E-8C8E-66E0C6BDCE82}" srcOrd="3" destOrd="0" presId="urn:microsoft.com/office/officeart/2005/8/layout/vList2"/>
    <dgm:cxn modelId="{DECAB353-E5AD-4776-989F-71F75DAAF119}" type="presParOf" srcId="{281828E1-08D3-4BF9-9918-19B96CFA3B21}" destId="{635CD057-BAFB-46BF-B050-3DA52A6950B1}" srcOrd="4" destOrd="0" presId="urn:microsoft.com/office/officeart/2005/8/layout/vList2"/>
    <dgm:cxn modelId="{7ED88618-D368-4002-8D42-3F43BA510AA6}" type="presParOf" srcId="{281828E1-08D3-4BF9-9918-19B96CFA3B21}" destId="{77D88E71-7F33-4939-B895-48C62E223BBC}" srcOrd="5" destOrd="0" presId="urn:microsoft.com/office/officeart/2005/8/layout/vList2"/>
    <dgm:cxn modelId="{BE27574C-A2E6-4235-9AE1-4829B25A5953}" type="presParOf" srcId="{281828E1-08D3-4BF9-9918-19B96CFA3B21}" destId="{88C81ACD-8799-4E5A-A8A2-436113AF2FC8}" srcOrd="6" destOrd="0" presId="urn:microsoft.com/office/officeart/2005/8/layout/vList2"/>
    <dgm:cxn modelId="{16696711-B489-4749-B713-DB2AC909C599}" type="presParOf" srcId="{281828E1-08D3-4BF9-9918-19B96CFA3B21}" destId="{BE97D0C8-6EE9-4D92-9CD6-43352743B935}" srcOrd="7" destOrd="0" presId="urn:microsoft.com/office/officeart/2005/8/layout/vList2"/>
    <dgm:cxn modelId="{CE5B8ABA-98DE-4B03-A55D-3F8CBCB3B28C}" type="presParOf" srcId="{281828E1-08D3-4BF9-9918-19B96CFA3B21}" destId="{4503BFD2-4DBA-482C-903A-38D7A097210B}" srcOrd="8" destOrd="0" presId="urn:microsoft.com/office/officeart/2005/8/layout/vList2"/>
    <dgm:cxn modelId="{3874EF13-C021-4CFC-BE92-A86B5708EBA3}" type="presParOf" srcId="{281828E1-08D3-4BF9-9918-19B96CFA3B21}" destId="{8B35839A-314B-4760-BBC2-453753CC4DF5}" srcOrd="9" destOrd="0" presId="urn:microsoft.com/office/officeart/2005/8/layout/vList2"/>
    <dgm:cxn modelId="{0058A17B-F50B-42FB-8F02-298DEBC7355B}" type="presParOf" srcId="{281828E1-08D3-4BF9-9918-19B96CFA3B21}" destId="{F837BB4D-B0B5-4E76-933A-E34A26CFFF26}" srcOrd="10" destOrd="0" presId="urn:microsoft.com/office/officeart/2005/8/layout/vList2"/>
    <dgm:cxn modelId="{843B60A8-6937-4EAE-B5A0-714652383401}" type="presParOf" srcId="{281828E1-08D3-4BF9-9918-19B96CFA3B21}" destId="{436716EE-6BE1-4A0F-9EED-ECD4ACECE606}" srcOrd="11" destOrd="0" presId="urn:microsoft.com/office/officeart/2005/8/layout/vList2"/>
    <dgm:cxn modelId="{C3E82B7C-9CC7-4908-9954-8D68972CA419}" type="presParOf" srcId="{281828E1-08D3-4BF9-9918-19B96CFA3B21}" destId="{1B3CE665-D44A-4F6E-914D-29C4DAA57BC8}" srcOrd="12" destOrd="0" presId="urn:microsoft.com/office/officeart/2005/8/layout/vList2"/>
    <dgm:cxn modelId="{342A021B-6DF3-49BD-8FCB-295C17CEB378}" type="presParOf" srcId="{281828E1-08D3-4BF9-9918-19B96CFA3B21}" destId="{2F9E8880-6533-4976-81DC-2FE63C7E05D8}" srcOrd="13" destOrd="0" presId="urn:microsoft.com/office/officeart/2005/8/layout/vList2"/>
    <dgm:cxn modelId="{52A4F1B7-C315-4833-86F3-92D6F745FAC2}" type="presParOf" srcId="{281828E1-08D3-4BF9-9918-19B96CFA3B21}" destId="{5A5FC0F2-F7D2-4DB4-8922-5D16BE8B304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A64CD-5C7B-45EE-B126-BD9879A44384}"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80DFE24E-BD9B-4CD0-B4E8-E93F5B1CC7C4}">
      <dgm:prSet/>
      <dgm:spPr/>
      <dgm:t>
        <a:bodyPr/>
        <a:lstStyle/>
        <a:p>
          <a:r>
            <a:rPr lang="en-US"/>
            <a:t>Race as a Social Construct</a:t>
          </a:r>
        </a:p>
      </dgm:t>
    </dgm:pt>
    <dgm:pt modelId="{3C337299-7F4F-4B5F-B199-00CBFB8ADC9F}" type="parTrans" cxnId="{857F4B43-C056-4692-84EF-197AC3A55F92}">
      <dgm:prSet/>
      <dgm:spPr/>
      <dgm:t>
        <a:bodyPr/>
        <a:lstStyle/>
        <a:p>
          <a:endParaRPr lang="en-US"/>
        </a:p>
      </dgm:t>
    </dgm:pt>
    <dgm:pt modelId="{9BCEF873-23E7-4F76-9227-33610B587C7C}" type="sibTrans" cxnId="{857F4B43-C056-4692-84EF-197AC3A55F92}">
      <dgm:prSet/>
      <dgm:spPr/>
      <dgm:t>
        <a:bodyPr/>
        <a:lstStyle/>
        <a:p>
          <a:endParaRPr lang="en-US"/>
        </a:p>
      </dgm:t>
    </dgm:pt>
    <dgm:pt modelId="{44D452DF-D056-429A-826C-037A3CC393EC}">
      <dgm:prSet/>
      <dgm:spPr/>
      <dgm:t>
        <a:bodyPr/>
        <a:lstStyle/>
        <a:p>
          <a:r>
            <a:rPr lang="en-US"/>
            <a:t>Changing Definitions</a:t>
          </a:r>
        </a:p>
      </dgm:t>
    </dgm:pt>
    <dgm:pt modelId="{A54FECAB-BFE8-4237-9573-B0DF666E520B}" type="parTrans" cxnId="{74ECE1A7-F659-4B91-AE7A-1E3B12C25788}">
      <dgm:prSet/>
      <dgm:spPr/>
      <dgm:t>
        <a:bodyPr/>
        <a:lstStyle/>
        <a:p>
          <a:endParaRPr lang="en-US"/>
        </a:p>
      </dgm:t>
    </dgm:pt>
    <dgm:pt modelId="{5A2712E1-F57A-4F06-BF01-316F6EA74894}" type="sibTrans" cxnId="{74ECE1A7-F659-4B91-AE7A-1E3B12C25788}">
      <dgm:prSet/>
      <dgm:spPr/>
      <dgm:t>
        <a:bodyPr/>
        <a:lstStyle/>
        <a:p>
          <a:endParaRPr lang="en-US"/>
        </a:p>
      </dgm:t>
    </dgm:pt>
    <dgm:pt modelId="{17B548B1-61D4-4E22-9D1B-4B05DA52AF06}">
      <dgm:prSet/>
      <dgm:spPr/>
      <dgm:t>
        <a:bodyPr/>
        <a:lstStyle/>
        <a:p>
          <a:r>
            <a:rPr lang="en-US"/>
            <a:t>Race and Biology</a:t>
          </a:r>
        </a:p>
      </dgm:t>
    </dgm:pt>
    <dgm:pt modelId="{02F3C147-9B55-489C-AAF1-7E68771651BA}" type="parTrans" cxnId="{3C6C583E-B7B1-4EC9-B72F-A075710432BA}">
      <dgm:prSet/>
      <dgm:spPr/>
      <dgm:t>
        <a:bodyPr/>
        <a:lstStyle/>
        <a:p>
          <a:endParaRPr lang="en-US"/>
        </a:p>
      </dgm:t>
    </dgm:pt>
    <dgm:pt modelId="{04EE381D-1BDE-4EEC-AA04-627B13C2D1EA}" type="sibTrans" cxnId="{3C6C583E-B7B1-4EC9-B72F-A075710432BA}">
      <dgm:prSet/>
      <dgm:spPr/>
      <dgm:t>
        <a:bodyPr/>
        <a:lstStyle/>
        <a:p>
          <a:endParaRPr lang="en-US"/>
        </a:p>
      </dgm:t>
    </dgm:pt>
    <dgm:pt modelId="{17E31F2E-4FD7-4559-BE47-FF6A49B142CC}">
      <dgm:prSet/>
      <dgm:spPr/>
      <dgm:t>
        <a:bodyPr/>
        <a:lstStyle/>
        <a:p>
          <a:r>
            <a:rPr lang="en-US"/>
            <a:t>Definitions of Racism</a:t>
          </a:r>
        </a:p>
      </dgm:t>
    </dgm:pt>
    <dgm:pt modelId="{9D0BBE07-1A5C-4BE4-A1DD-6854F68D286B}" type="parTrans" cxnId="{E520D68E-DD7A-40ED-A7EB-5981908DBBBA}">
      <dgm:prSet/>
      <dgm:spPr/>
      <dgm:t>
        <a:bodyPr/>
        <a:lstStyle/>
        <a:p>
          <a:endParaRPr lang="en-US"/>
        </a:p>
      </dgm:t>
    </dgm:pt>
    <dgm:pt modelId="{8B3EEEF7-D281-482B-8F0D-DD4F69DEE553}" type="sibTrans" cxnId="{E520D68E-DD7A-40ED-A7EB-5981908DBBBA}">
      <dgm:prSet/>
      <dgm:spPr/>
      <dgm:t>
        <a:bodyPr/>
        <a:lstStyle/>
        <a:p>
          <a:endParaRPr lang="en-US"/>
        </a:p>
      </dgm:t>
    </dgm:pt>
    <dgm:pt modelId="{E10B9511-F94E-4948-8A64-A639359B64AA}">
      <dgm:prSet/>
      <dgm:spPr/>
      <dgm:t>
        <a:bodyPr/>
        <a:lstStyle/>
        <a:p>
          <a:r>
            <a:rPr lang="en-US"/>
            <a:t>Old Definition</a:t>
          </a:r>
        </a:p>
      </dgm:t>
    </dgm:pt>
    <dgm:pt modelId="{D4B5236C-F455-4B22-922E-DB134E32A13B}" type="parTrans" cxnId="{9CFD3287-CE8E-4051-9AFA-6938A0409BEA}">
      <dgm:prSet/>
      <dgm:spPr/>
      <dgm:t>
        <a:bodyPr/>
        <a:lstStyle/>
        <a:p>
          <a:endParaRPr lang="en-US"/>
        </a:p>
      </dgm:t>
    </dgm:pt>
    <dgm:pt modelId="{328ED63B-537F-4BE4-BC4A-70A01A82B12D}" type="sibTrans" cxnId="{9CFD3287-CE8E-4051-9AFA-6938A0409BEA}">
      <dgm:prSet/>
      <dgm:spPr/>
      <dgm:t>
        <a:bodyPr/>
        <a:lstStyle/>
        <a:p>
          <a:endParaRPr lang="en-US"/>
        </a:p>
      </dgm:t>
    </dgm:pt>
    <dgm:pt modelId="{E7169551-2D9C-479C-B094-DD490A4A9922}">
      <dgm:prSet/>
      <dgm:spPr/>
      <dgm:t>
        <a:bodyPr/>
        <a:lstStyle/>
        <a:p>
          <a:r>
            <a:rPr lang="en-US" dirty="0"/>
            <a:t>Newer Definition</a:t>
          </a:r>
        </a:p>
      </dgm:t>
    </dgm:pt>
    <dgm:pt modelId="{84EBA8C3-28A7-4DCC-A023-F1B80834A418}" type="parTrans" cxnId="{358F77D6-268F-498C-B94F-9331F6F8C460}">
      <dgm:prSet/>
      <dgm:spPr/>
      <dgm:t>
        <a:bodyPr/>
        <a:lstStyle/>
        <a:p>
          <a:endParaRPr lang="en-US"/>
        </a:p>
      </dgm:t>
    </dgm:pt>
    <dgm:pt modelId="{2DB8B9CC-4796-42BF-9F87-08B3F11C7B9F}" type="sibTrans" cxnId="{358F77D6-268F-498C-B94F-9331F6F8C460}">
      <dgm:prSet/>
      <dgm:spPr/>
      <dgm:t>
        <a:bodyPr/>
        <a:lstStyle/>
        <a:p>
          <a:endParaRPr lang="en-US"/>
        </a:p>
      </dgm:t>
    </dgm:pt>
    <dgm:pt modelId="{8366DFB0-D2BB-4AFF-9255-6A597919E41F}">
      <dgm:prSet/>
      <dgm:spPr/>
      <dgm:t>
        <a:bodyPr/>
        <a:lstStyle/>
        <a:p>
          <a:r>
            <a:rPr lang="en-US"/>
            <a:t>Cultural Hegemony</a:t>
          </a:r>
        </a:p>
      </dgm:t>
    </dgm:pt>
    <dgm:pt modelId="{399C2CAE-C72C-48F9-B992-F9DD6DD494D0}" type="parTrans" cxnId="{66130360-FCF6-4D06-A56C-1F6866182CBB}">
      <dgm:prSet/>
      <dgm:spPr/>
      <dgm:t>
        <a:bodyPr/>
        <a:lstStyle/>
        <a:p>
          <a:endParaRPr lang="en-US"/>
        </a:p>
      </dgm:t>
    </dgm:pt>
    <dgm:pt modelId="{B6D55BE3-4A3B-4284-A2A2-7E0EE04AD508}" type="sibTrans" cxnId="{66130360-FCF6-4D06-A56C-1F6866182CBB}">
      <dgm:prSet/>
      <dgm:spPr/>
      <dgm:t>
        <a:bodyPr/>
        <a:lstStyle/>
        <a:p>
          <a:endParaRPr lang="en-US"/>
        </a:p>
      </dgm:t>
    </dgm:pt>
    <dgm:pt modelId="{9C340CE1-82A7-4202-85D7-D4A27BCA60EE}">
      <dgm:prSet/>
      <dgm:spPr/>
      <dgm:t>
        <a:bodyPr/>
        <a:lstStyle/>
        <a:p>
          <a:r>
            <a:rPr lang="en-US"/>
            <a:t>White Supremacy</a:t>
          </a:r>
        </a:p>
      </dgm:t>
    </dgm:pt>
    <dgm:pt modelId="{982560FA-FC99-4B3D-8752-FA77AC2F0725}" type="parTrans" cxnId="{9BAA8448-95C1-4143-85A6-796B8AF85B9A}">
      <dgm:prSet/>
      <dgm:spPr/>
      <dgm:t>
        <a:bodyPr/>
        <a:lstStyle/>
        <a:p>
          <a:endParaRPr lang="en-US"/>
        </a:p>
      </dgm:t>
    </dgm:pt>
    <dgm:pt modelId="{D470D86A-E618-4C03-BECB-BD5D5053E212}" type="sibTrans" cxnId="{9BAA8448-95C1-4143-85A6-796B8AF85B9A}">
      <dgm:prSet/>
      <dgm:spPr/>
      <dgm:t>
        <a:bodyPr/>
        <a:lstStyle/>
        <a:p>
          <a:endParaRPr lang="en-US"/>
        </a:p>
      </dgm:t>
    </dgm:pt>
    <dgm:pt modelId="{3FFF5ECA-4555-432A-992B-ACB97B726FC4}">
      <dgm:prSet/>
      <dgm:spPr/>
      <dgm:t>
        <a:bodyPr/>
        <a:lstStyle/>
        <a:p>
          <a:r>
            <a:rPr lang="en-US"/>
            <a:t>White Privilege</a:t>
          </a:r>
        </a:p>
      </dgm:t>
    </dgm:pt>
    <dgm:pt modelId="{24C5EC97-4CD3-43AC-9C0C-7E414D776A89}" type="parTrans" cxnId="{6679100B-EEE4-4868-A3FB-A723B49164C9}">
      <dgm:prSet/>
      <dgm:spPr/>
      <dgm:t>
        <a:bodyPr/>
        <a:lstStyle/>
        <a:p>
          <a:endParaRPr lang="en-US"/>
        </a:p>
      </dgm:t>
    </dgm:pt>
    <dgm:pt modelId="{C6A187EF-810C-4484-A563-EA2BE4D062E0}" type="sibTrans" cxnId="{6679100B-EEE4-4868-A3FB-A723B49164C9}">
      <dgm:prSet/>
      <dgm:spPr/>
      <dgm:t>
        <a:bodyPr/>
        <a:lstStyle/>
        <a:p>
          <a:endParaRPr lang="en-US"/>
        </a:p>
      </dgm:t>
    </dgm:pt>
    <dgm:pt modelId="{6CB0C50E-422B-4B49-9125-4503B63E650D}">
      <dgm:prSet/>
      <dgm:spPr/>
      <dgm:t>
        <a:bodyPr/>
        <a:lstStyle/>
        <a:p>
          <a:r>
            <a:rPr lang="en-US" dirty="0"/>
            <a:t>Newest Definition</a:t>
          </a:r>
        </a:p>
      </dgm:t>
    </dgm:pt>
    <dgm:pt modelId="{AD0559E2-C778-47A5-90A4-5F3F895C9072}" type="parTrans" cxnId="{F47D4030-7ECB-40D5-9E0D-271591D6F197}">
      <dgm:prSet/>
      <dgm:spPr/>
    </dgm:pt>
    <dgm:pt modelId="{A1C4A57F-8C7C-4CB4-B2F4-45DB77CEC5F2}" type="sibTrans" cxnId="{F47D4030-7ECB-40D5-9E0D-271591D6F197}">
      <dgm:prSet/>
      <dgm:spPr/>
    </dgm:pt>
    <dgm:pt modelId="{4D80FA10-74E6-40BD-8802-50D0DF9D785B}" type="pres">
      <dgm:prSet presAssocID="{5C4A64CD-5C7B-45EE-B126-BD9879A44384}" presName="Name0" presStyleCnt="0">
        <dgm:presLayoutVars>
          <dgm:dir/>
          <dgm:animLvl val="lvl"/>
          <dgm:resizeHandles val="exact"/>
        </dgm:presLayoutVars>
      </dgm:prSet>
      <dgm:spPr/>
    </dgm:pt>
    <dgm:pt modelId="{11137B3D-0CAB-4A84-B6CE-CF5D989CB3CB}" type="pres">
      <dgm:prSet presAssocID="{80DFE24E-BD9B-4CD0-B4E8-E93F5B1CC7C4}" presName="composite" presStyleCnt="0"/>
      <dgm:spPr/>
    </dgm:pt>
    <dgm:pt modelId="{7E7E813D-0CE9-4DB4-96D8-A1C4868D6400}" type="pres">
      <dgm:prSet presAssocID="{80DFE24E-BD9B-4CD0-B4E8-E93F5B1CC7C4}" presName="parTx" presStyleLbl="alignNode1" presStyleIdx="0" presStyleCnt="3">
        <dgm:presLayoutVars>
          <dgm:chMax val="0"/>
          <dgm:chPref val="0"/>
          <dgm:bulletEnabled val="1"/>
        </dgm:presLayoutVars>
      </dgm:prSet>
      <dgm:spPr/>
    </dgm:pt>
    <dgm:pt modelId="{E2B8210D-A2BC-4BBD-BF96-E2449D223536}" type="pres">
      <dgm:prSet presAssocID="{80DFE24E-BD9B-4CD0-B4E8-E93F5B1CC7C4}" presName="desTx" presStyleLbl="alignAccFollowNode1" presStyleIdx="0" presStyleCnt="3">
        <dgm:presLayoutVars>
          <dgm:bulletEnabled val="1"/>
        </dgm:presLayoutVars>
      </dgm:prSet>
      <dgm:spPr/>
    </dgm:pt>
    <dgm:pt modelId="{FE4B3DC4-00F4-45EC-8DD4-0ED7B5B4C911}" type="pres">
      <dgm:prSet presAssocID="{9BCEF873-23E7-4F76-9227-33610B587C7C}" presName="space" presStyleCnt="0"/>
      <dgm:spPr/>
    </dgm:pt>
    <dgm:pt modelId="{12A34F47-DC62-4BF6-B9D5-8876E604C356}" type="pres">
      <dgm:prSet presAssocID="{17E31F2E-4FD7-4559-BE47-FF6A49B142CC}" presName="composite" presStyleCnt="0"/>
      <dgm:spPr/>
    </dgm:pt>
    <dgm:pt modelId="{A278E352-C95E-44DB-A3AD-02CC0AE158DD}" type="pres">
      <dgm:prSet presAssocID="{17E31F2E-4FD7-4559-BE47-FF6A49B142CC}" presName="parTx" presStyleLbl="alignNode1" presStyleIdx="1" presStyleCnt="3">
        <dgm:presLayoutVars>
          <dgm:chMax val="0"/>
          <dgm:chPref val="0"/>
          <dgm:bulletEnabled val="1"/>
        </dgm:presLayoutVars>
      </dgm:prSet>
      <dgm:spPr/>
    </dgm:pt>
    <dgm:pt modelId="{1EDD05FC-64E7-4362-91F8-61051B0CAD14}" type="pres">
      <dgm:prSet presAssocID="{17E31F2E-4FD7-4559-BE47-FF6A49B142CC}" presName="desTx" presStyleLbl="alignAccFollowNode1" presStyleIdx="1" presStyleCnt="3">
        <dgm:presLayoutVars>
          <dgm:bulletEnabled val="1"/>
        </dgm:presLayoutVars>
      </dgm:prSet>
      <dgm:spPr/>
    </dgm:pt>
    <dgm:pt modelId="{DAB1C95E-2111-4A09-9A25-4251713DB057}" type="pres">
      <dgm:prSet presAssocID="{8B3EEEF7-D281-482B-8F0D-DD4F69DEE553}" presName="space" presStyleCnt="0"/>
      <dgm:spPr/>
    </dgm:pt>
    <dgm:pt modelId="{35ED5AB4-8F9E-4116-8A70-5333C7CF0E88}" type="pres">
      <dgm:prSet presAssocID="{8366DFB0-D2BB-4AFF-9255-6A597919E41F}" presName="composite" presStyleCnt="0"/>
      <dgm:spPr/>
    </dgm:pt>
    <dgm:pt modelId="{6019104E-04AE-45AB-8224-A767C622C542}" type="pres">
      <dgm:prSet presAssocID="{8366DFB0-D2BB-4AFF-9255-6A597919E41F}" presName="parTx" presStyleLbl="alignNode1" presStyleIdx="2" presStyleCnt="3">
        <dgm:presLayoutVars>
          <dgm:chMax val="0"/>
          <dgm:chPref val="0"/>
          <dgm:bulletEnabled val="1"/>
        </dgm:presLayoutVars>
      </dgm:prSet>
      <dgm:spPr/>
    </dgm:pt>
    <dgm:pt modelId="{E00DDF68-6B9E-4A7B-AD9D-6FAEA39DBB03}" type="pres">
      <dgm:prSet presAssocID="{8366DFB0-D2BB-4AFF-9255-6A597919E41F}" presName="desTx" presStyleLbl="alignAccFollowNode1" presStyleIdx="2" presStyleCnt="3">
        <dgm:presLayoutVars>
          <dgm:bulletEnabled val="1"/>
        </dgm:presLayoutVars>
      </dgm:prSet>
      <dgm:spPr/>
    </dgm:pt>
  </dgm:ptLst>
  <dgm:cxnLst>
    <dgm:cxn modelId="{E9000606-45DE-44F8-9669-16EC14218DD5}" type="presOf" srcId="{3FFF5ECA-4555-432A-992B-ACB97B726FC4}" destId="{E00DDF68-6B9E-4A7B-AD9D-6FAEA39DBB03}" srcOrd="0" destOrd="1" presId="urn:microsoft.com/office/officeart/2005/8/layout/hList1"/>
    <dgm:cxn modelId="{6679100B-EEE4-4868-A3FB-A723B49164C9}" srcId="{8366DFB0-D2BB-4AFF-9255-6A597919E41F}" destId="{3FFF5ECA-4555-432A-992B-ACB97B726FC4}" srcOrd="1" destOrd="0" parTransId="{24C5EC97-4CD3-43AC-9C0C-7E414D776A89}" sibTransId="{C6A187EF-810C-4484-A563-EA2BE4D062E0}"/>
    <dgm:cxn modelId="{10B0CE2B-DF96-4046-A4B8-7AD61048A029}" type="presOf" srcId="{9C340CE1-82A7-4202-85D7-D4A27BCA60EE}" destId="{E00DDF68-6B9E-4A7B-AD9D-6FAEA39DBB03}" srcOrd="0" destOrd="0" presId="urn:microsoft.com/office/officeart/2005/8/layout/hList1"/>
    <dgm:cxn modelId="{F47D4030-7ECB-40D5-9E0D-271591D6F197}" srcId="{17E31F2E-4FD7-4559-BE47-FF6A49B142CC}" destId="{6CB0C50E-422B-4B49-9125-4503B63E650D}" srcOrd="2" destOrd="0" parTransId="{AD0559E2-C778-47A5-90A4-5F3F895C9072}" sibTransId="{A1C4A57F-8C7C-4CB4-B2F4-45DB77CEC5F2}"/>
    <dgm:cxn modelId="{1AE15137-34C0-4234-B83B-0D133525FD49}" type="presOf" srcId="{44D452DF-D056-429A-826C-037A3CC393EC}" destId="{E2B8210D-A2BC-4BBD-BF96-E2449D223536}" srcOrd="0" destOrd="0" presId="urn:microsoft.com/office/officeart/2005/8/layout/hList1"/>
    <dgm:cxn modelId="{BE687A3C-3886-49A9-ACA0-13876958D6EA}" type="presOf" srcId="{5C4A64CD-5C7B-45EE-B126-BD9879A44384}" destId="{4D80FA10-74E6-40BD-8802-50D0DF9D785B}" srcOrd="0" destOrd="0" presId="urn:microsoft.com/office/officeart/2005/8/layout/hList1"/>
    <dgm:cxn modelId="{3C6C583E-B7B1-4EC9-B72F-A075710432BA}" srcId="{80DFE24E-BD9B-4CD0-B4E8-E93F5B1CC7C4}" destId="{17B548B1-61D4-4E22-9D1B-4B05DA52AF06}" srcOrd="1" destOrd="0" parTransId="{02F3C147-9B55-489C-AAF1-7E68771651BA}" sibTransId="{04EE381D-1BDE-4EEC-AA04-627B13C2D1EA}"/>
    <dgm:cxn modelId="{66130360-FCF6-4D06-A56C-1F6866182CBB}" srcId="{5C4A64CD-5C7B-45EE-B126-BD9879A44384}" destId="{8366DFB0-D2BB-4AFF-9255-6A597919E41F}" srcOrd="2" destOrd="0" parTransId="{399C2CAE-C72C-48F9-B992-F9DD6DD494D0}" sibTransId="{B6D55BE3-4A3B-4284-A2A2-7E0EE04AD508}"/>
    <dgm:cxn modelId="{857F4B43-C056-4692-84EF-197AC3A55F92}" srcId="{5C4A64CD-5C7B-45EE-B126-BD9879A44384}" destId="{80DFE24E-BD9B-4CD0-B4E8-E93F5B1CC7C4}" srcOrd="0" destOrd="0" parTransId="{3C337299-7F4F-4B5F-B199-00CBFB8ADC9F}" sibTransId="{9BCEF873-23E7-4F76-9227-33610B587C7C}"/>
    <dgm:cxn modelId="{9BAA8448-95C1-4143-85A6-796B8AF85B9A}" srcId="{8366DFB0-D2BB-4AFF-9255-6A597919E41F}" destId="{9C340CE1-82A7-4202-85D7-D4A27BCA60EE}" srcOrd="0" destOrd="0" parTransId="{982560FA-FC99-4B3D-8752-FA77AC2F0725}" sibTransId="{D470D86A-E618-4C03-BECB-BD5D5053E212}"/>
    <dgm:cxn modelId="{171DD568-66FC-4C16-8FAB-12432A6AFBE2}" type="presOf" srcId="{6CB0C50E-422B-4B49-9125-4503B63E650D}" destId="{1EDD05FC-64E7-4362-91F8-61051B0CAD14}" srcOrd="0" destOrd="2" presId="urn:microsoft.com/office/officeart/2005/8/layout/hList1"/>
    <dgm:cxn modelId="{9CFD3287-CE8E-4051-9AFA-6938A0409BEA}" srcId="{17E31F2E-4FD7-4559-BE47-FF6A49B142CC}" destId="{E10B9511-F94E-4948-8A64-A639359B64AA}" srcOrd="0" destOrd="0" parTransId="{D4B5236C-F455-4B22-922E-DB134E32A13B}" sibTransId="{328ED63B-537F-4BE4-BC4A-70A01A82B12D}"/>
    <dgm:cxn modelId="{E520D68E-DD7A-40ED-A7EB-5981908DBBBA}" srcId="{5C4A64CD-5C7B-45EE-B126-BD9879A44384}" destId="{17E31F2E-4FD7-4559-BE47-FF6A49B142CC}" srcOrd="1" destOrd="0" parTransId="{9D0BBE07-1A5C-4BE4-A1DD-6854F68D286B}" sibTransId="{8B3EEEF7-D281-482B-8F0D-DD4F69DEE553}"/>
    <dgm:cxn modelId="{3CFCC79C-9533-4A27-B1A7-EAD1349BB1A9}" type="presOf" srcId="{E10B9511-F94E-4948-8A64-A639359B64AA}" destId="{1EDD05FC-64E7-4362-91F8-61051B0CAD14}" srcOrd="0" destOrd="0" presId="urn:microsoft.com/office/officeart/2005/8/layout/hList1"/>
    <dgm:cxn modelId="{74ECE1A7-F659-4B91-AE7A-1E3B12C25788}" srcId="{80DFE24E-BD9B-4CD0-B4E8-E93F5B1CC7C4}" destId="{44D452DF-D056-429A-826C-037A3CC393EC}" srcOrd="0" destOrd="0" parTransId="{A54FECAB-BFE8-4237-9573-B0DF666E520B}" sibTransId="{5A2712E1-F57A-4F06-BF01-316F6EA74894}"/>
    <dgm:cxn modelId="{4EB678A9-77C4-4B33-8D82-EB1A9D9A875C}" type="presOf" srcId="{17B548B1-61D4-4E22-9D1B-4B05DA52AF06}" destId="{E2B8210D-A2BC-4BBD-BF96-E2449D223536}" srcOrd="0" destOrd="1" presId="urn:microsoft.com/office/officeart/2005/8/layout/hList1"/>
    <dgm:cxn modelId="{4AD2EDCF-3AE0-45B6-BC2F-C2C252D40E93}" type="presOf" srcId="{17E31F2E-4FD7-4559-BE47-FF6A49B142CC}" destId="{A278E352-C95E-44DB-A3AD-02CC0AE158DD}" srcOrd="0" destOrd="0" presId="urn:microsoft.com/office/officeart/2005/8/layout/hList1"/>
    <dgm:cxn modelId="{358F77D6-268F-498C-B94F-9331F6F8C460}" srcId="{17E31F2E-4FD7-4559-BE47-FF6A49B142CC}" destId="{E7169551-2D9C-479C-B094-DD490A4A9922}" srcOrd="1" destOrd="0" parTransId="{84EBA8C3-28A7-4DCC-A023-F1B80834A418}" sibTransId="{2DB8B9CC-4796-42BF-9F87-08B3F11C7B9F}"/>
    <dgm:cxn modelId="{4632A2DA-22C6-411D-ABFF-0B1E5B2AA6BB}" type="presOf" srcId="{80DFE24E-BD9B-4CD0-B4E8-E93F5B1CC7C4}" destId="{7E7E813D-0CE9-4DB4-96D8-A1C4868D6400}" srcOrd="0" destOrd="0" presId="urn:microsoft.com/office/officeart/2005/8/layout/hList1"/>
    <dgm:cxn modelId="{7B3C41E2-4CF5-4C89-931D-E3E67B88093D}" type="presOf" srcId="{8366DFB0-D2BB-4AFF-9255-6A597919E41F}" destId="{6019104E-04AE-45AB-8224-A767C622C542}" srcOrd="0" destOrd="0" presId="urn:microsoft.com/office/officeart/2005/8/layout/hList1"/>
    <dgm:cxn modelId="{206FDAEB-DB0A-4037-8D36-30D0C68EC5D7}" type="presOf" srcId="{E7169551-2D9C-479C-B094-DD490A4A9922}" destId="{1EDD05FC-64E7-4362-91F8-61051B0CAD14}" srcOrd="0" destOrd="1" presId="urn:microsoft.com/office/officeart/2005/8/layout/hList1"/>
    <dgm:cxn modelId="{722496C8-7740-41C1-8875-AB7BC81EB9B2}" type="presParOf" srcId="{4D80FA10-74E6-40BD-8802-50D0DF9D785B}" destId="{11137B3D-0CAB-4A84-B6CE-CF5D989CB3CB}" srcOrd="0" destOrd="0" presId="urn:microsoft.com/office/officeart/2005/8/layout/hList1"/>
    <dgm:cxn modelId="{019B8CC7-27F6-4B02-9B92-DDE5AB5D24A5}" type="presParOf" srcId="{11137B3D-0CAB-4A84-B6CE-CF5D989CB3CB}" destId="{7E7E813D-0CE9-4DB4-96D8-A1C4868D6400}" srcOrd="0" destOrd="0" presId="urn:microsoft.com/office/officeart/2005/8/layout/hList1"/>
    <dgm:cxn modelId="{6DCBB91B-6F41-49AC-9481-1DC41758C569}" type="presParOf" srcId="{11137B3D-0CAB-4A84-B6CE-CF5D989CB3CB}" destId="{E2B8210D-A2BC-4BBD-BF96-E2449D223536}" srcOrd="1" destOrd="0" presId="urn:microsoft.com/office/officeart/2005/8/layout/hList1"/>
    <dgm:cxn modelId="{CA659957-562D-4292-9563-F5636A10633B}" type="presParOf" srcId="{4D80FA10-74E6-40BD-8802-50D0DF9D785B}" destId="{FE4B3DC4-00F4-45EC-8DD4-0ED7B5B4C911}" srcOrd="1" destOrd="0" presId="urn:microsoft.com/office/officeart/2005/8/layout/hList1"/>
    <dgm:cxn modelId="{E6939756-5288-466D-B108-4B3F1DFABA30}" type="presParOf" srcId="{4D80FA10-74E6-40BD-8802-50D0DF9D785B}" destId="{12A34F47-DC62-4BF6-B9D5-8876E604C356}" srcOrd="2" destOrd="0" presId="urn:microsoft.com/office/officeart/2005/8/layout/hList1"/>
    <dgm:cxn modelId="{A68F0DF4-F9ED-47CF-AD50-95FC9FC46CC1}" type="presParOf" srcId="{12A34F47-DC62-4BF6-B9D5-8876E604C356}" destId="{A278E352-C95E-44DB-A3AD-02CC0AE158DD}" srcOrd="0" destOrd="0" presId="urn:microsoft.com/office/officeart/2005/8/layout/hList1"/>
    <dgm:cxn modelId="{7B072BD4-7243-402E-AD16-9270C4BC7889}" type="presParOf" srcId="{12A34F47-DC62-4BF6-B9D5-8876E604C356}" destId="{1EDD05FC-64E7-4362-91F8-61051B0CAD14}" srcOrd="1" destOrd="0" presId="urn:microsoft.com/office/officeart/2005/8/layout/hList1"/>
    <dgm:cxn modelId="{C6A3D489-0891-493F-A754-7867561A40B1}" type="presParOf" srcId="{4D80FA10-74E6-40BD-8802-50D0DF9D785B}" destId="{DAB1C95E-2111-4A09-9A25-4251713DB057}" srcOrd="3" destOrd="0" presId="urn:microsoft.com/office/officeart/2005/8/layout/hList1"/>
    <dgm:cxn modelId="{31268656-33AA-4353-8737-342CE5A3ED6B}" type="presParOf" srcId="{4D80FA10-74E6-40BD-8802-50D0DF9D785B}" destId="{35ED5AB4-8F9E-4116-8A70-5333C7CF0E88}" srcOrd="4" destOrd="0" presId="urn:microsoft.com/office/officeart/2005/8/layout/hList1"/>
    <dgm:cxn modelId="{64966E9C-93DE-4A11-9083-442199A048C6}" type="presParOf" srcId="{35ED5AB4-8F9E-4116-8A70-5333C7CF0E88}" destId="{6019104E-04AE-45AB-8224-A767C622C542}" srcOrd="0" destOrd="0" presId="urn:microsoft.com/office/officeart/2005/8/layout/hList1"/>
    <dgm:cxn modelId="{9EDB6743-D4E9-4EFE-AF65-60ADE218EB2B}" type="presParOf" srcId="{35ED5AB4-8F9E-4116-8A70-5333C7CF0E88}" destId="{E00DDF68-6B9E-4A7B-AD9D-6FAEA39DBB0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26844D-D4B7-456A-A1AD-31000BC0C1B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86F5469-FE18-48E6-AF9E-E678818A6B1D}">
      <dgm:prSet/>
      <dgm:spPr/>
      <dgm:t>
        <a:bodyPr/>
        <a:lstStyle/>
        <a:p>
          <a:pPr>
            <a:lnSpc>
              <a:spcPct val="100000"/>
            </a:lnSpc>
          </a:pPr>
          <a:r>
            <a:rPr lang="en-US" dirty="0"/>
            <a:t>Truth as Subjective and Personal</a:t>
          </a:r>
        </a:p>
      </dgm:t>
    </dgm:pt>
    <dgm:pt modelId="{C191E914-81DD-4EA6-943E-8E078163D336}" type="parTrans" cxnId="{4D901E24-A1D3-4682-83BD-3AC1E859A251}">
      <dgm:prSet/>
      <dgm:spPr/>
      <dgm:t>
        <a:bodyPr/>
        <a:lstStyle/>
        <a:p>
          <a:endParaRPr lang="en-US"/>
        </a:p>
      </dgm:t>
    </dgm:pt>
    <dgm:pt modelId="{32DA67A0-F206-461F-A4CA-E639CBA0BF29}" type="sibTrans" cxnId="{4D901E24-A1D3-4682-83BD-3AC1E859A251}">
      <dgm:prSet/>
      <dgm:spPr/>
      <dgm:t>
        <a:bodyPr/>
        <a:lstStyle/>
        <a:p>
          <a:endParaRPr lang="en-US"/>
        </a:p>
      </dgm:t>
    </dgm:pt>
    <dgm:pt modelId="{66C4CA6B-E0BE-4F15-8E10-842F16F4F0BF}">
      <dgm:prSet/>
      <dgm:spPr/>
      <dgm:t>
        <a:bodyPr/>
        <a:lstStyle/>
        <a:p>
          <a:pPr>
            <a:lnSpc>
              <a:spcPct val="100000"/>
            </a:lnSpc>
          </a:pPr>
          <a:r>
            <a:rPr lang="en-US"/>
            <a:t>Experience as Criterion for Truth</a:t>
          </a:r>
        </a:p>
      </dgm:t>
    </dgm:pt>
    <dgm:pt modelId="{CC2E98AD-68E1-452D-B4F8-78C5AF50D9F7}" type="parTrans" cxnId="{90B3A83C-672B-40CB-83FE-5358C757AC35}">
      <dgm:prSet/>
      <dgm:spPr/>
      <dgm:t>
        <a:bodyPr/>
        <a:lstStyle/>
        <a:p>
          <a:endParaRPr lang="en-US"/>
        </a:p>
      </dgm:t>
    </dgm:pt>
    <dgm:pt modelId="{D7114B2E-5025-4B8E-9FB2-9083D5AAC0E1}" type="sibTrans" cxnId="{90B3A83C-672B-40CB-83FE-5358C757AC35}">
      <dgm:prSet/>
      <dgm:spPr/>
      <dgm:t>
        <a:bodyPr/>
        <a:lstStyle/>
        <a:p>
          <a:endParaRPr lang="en-US"/>
        </a:p>
      </dgm:t>
    </dgm:pt>
    <dgm:pt modelId="{9967DEAC-DB2A-4E1B-8EF4-1C02A8274191}">
      <dgm:prSet/>
      <dgm:spPr/>
      <dgm:t>
        <a:bodyPr/>
        <a:lstStyle/>
        <a:p>
          <a:pPr>
            <a:lnSpc>
              <a:spcPct val="100000"/>
            </a:lnSpc>
          </a:pPr>
          <a:r>
            <a:rPr lang="en-US"/>
            <a:t>The Narrative</a:t>
          </a:r>
        </a:p>
      </dgm:t>
    </dgm:pt>
    <dgm:pt modelId="{D54B52D1-513F-4840-945F-F3629614A363}" type="parTrans" cxnId="{679C6CBA-817E-45E5-A32F-3B0E47C4E0EE}">
      <dgm:prSet/>
      <dgm:spPr/>
      <dgm:t>
        <a:bodyPr/>
        <a:lstStyle/>
        <a:p>
          <a:endParaRPr lang="en-US"/>
        </a:p>
      </dgm:t>
    </dgm:pt>
    <dgm:pt modelId="{A4428AF1-7578-454F-8702-D173F87270E8}" type="sibTrans" cxnId="{679C6CBA-817E-45E5-A32F-3B0E47C4E0EE}">
      <dgm:prSet/>
      <dgm:spPr/>
      <dgm:t>
        <a:bodyPr/>
        <a:lstStyle/>
        <a:p>
          <a:endParaRPr lang="en-US"/>
        </a:p>
      </dgm:t>
    </dgm:pt>
    <dgm:pt modelId="{56B9A3E7-11FE-459E-9248-B3AD68B6757B}">
      <dgm:prSet/>
      <dgm:spPr/>
      <dgm:t>
        <a:bodyPr/>
        <a:lstStyle/>
        <a:p>
          <a:pPr>
            <a:lnSpc>
              <a:spcPct val="100000"/>
            </a:lnSpc>
          </a:pPr>
          <a:r>
            <a:rPr lang="en-US" dirty="0"/>
            <a:t>Statistics as Tool of White Supremacy</a:t>
          </a:r>
        </a:p>
      </dgm:t>
    </dgm:pt>
    <dgm:pt modelId="{CBC7526D-6F74-436A-B676-C7A5290652EE}" type="parTrans" cxnId="{059879CA-D27F-4CA1-B31E-BD8B76319C77}">
      <dgm:prSet/>
      <dgm:spPr/>
      <dgm:t>
        <a:bodyPr/>
        <a:lstStyle/>
        <a:p>
          <a:endParaRPr lang="en-US"/>
        </a:p>
      </dgm:t>
    </dgm:pt>
    <dgm:pt modelId="{58FC1F29-4D31-4EBA-ACC1-DF2559A28026}" type="sibTrans" cxnId="{059879CA-D27F-4CA1-B31E-BD8B76319C77}">
      <dgm:prSet/>
      <dgm:spPr/>
      <dgm:t>
        <a:bodyPr/>
        <a:lstStyle/>
        <a:p>
          <a:endParaRPr lang="en-US"/>
        </a:p>
      </dgm:t>
    </dgm:pt>
    <dgm:pt modelId="{9C570ABC-A171-4909-AE76-F098E1870307}">
      <dgm:prSet/>
      <dgm:spPr/>
      <dgm:t>
        <a:bodyPr/>
        <a:lstStyle/>
        <a:p>
          <a:pPr>
            <a:lnSpc>
              <a:spcPct val="100000"/>
            </a:lnSpc>
          </a:pPr>
          <a:r>
            <a:rPr lang="en-US" dirty="0"/>
            <a:t>No Possibility of Shared Truth</a:t>
          </a:r>
        </a:p>
      </dgm:t>
    </dgm:pt>
    <dgm:pt modelId="{D1A3DEDB-8AE5-4566-A9EF-3F41EF5D1DBD}" type="parTrans" cxnId="{3D7F53E4-856D-45A0-9374-5EE1148BCEC9}">
      <dgm:prSet/>
      <dgm:spPr/>
      <dgm:t>
        <a:bodyPr/>
        <a:lstStyle/>
        <a:p>
          <a:endParaRPr lang="en-US"/>
        </a:p>
      </dgm:t>
    </dgm:pt>
    <dgm:pt modelId="{93F67342-9D01-46D8-AE87-1F776EC99B3F}" type="sibTrans" cxnId="{3D7F53E4-856D-45A0-9374-5EE1148BCEC9}">
      <dgm:prSet/>
      <dgm:spPr/>
      <dgm:t>
        <a:bodyPr/>
        <a:lstStyle/>
        <a:p>
          <a:endParaRPr lang="en-US"/>
        </a:p>
      </dgm:t>
    </dgm:pt>
    <dgm:pt modelId="{D23312C7-FB48-4698-AA93-76C253629ABB}">
      <dgm:prSet/>
      <dgm:spPr/>
      <dgm:t>
        <a:bodyPr/>
        <a:lstStyle/>
        <a:p>
          <a:pPr>
            <a:lnSpc>
              <a:spcPct val="100000"/>
            </a:lnSpc>
          </a:pPr>
          <a:r>
            <a:rPr lang="en-US" dirty="0"/>
            <a:t>Locked into World of Your Own Experience</a:t>
          </a:r>
        </a:p>
      </dgm:t>
    </dgm:pt>
    <dgm:pt modelId="{B95456BC-7B2B-4FB0-BE34-9D32B932E08E}" type="parTrans" cxnId="{4F9305FE-7EF9-4EF5-8DF9-99C8B7421AB8}">
      <dgm:prSet/>
      <dgm:spPr/>
      <dgm:t>
        <a:bodyPr/>
        <a:lstStyle/>
        <a:p>
          <a:endParaRPr lang="en-US"/>
        </a:p>
      </dgm:t>
    </dgm:pt>
    <dgm:pt modelId="{9F34DC1E-A89D-4FC6-A247-B3EEAFB9CE6D}" type="sibTrans" cxnId="{4F9305FE-7EF9-4EF5-8DF9-99C8B7421AB8}">
      <dgm:prSet/>
      <dgm:spPr/>
      <dgm:t>
        <a:bodyPr/>
        <a:lstStyle/>
        <a:p>
          <a:endParaRPr lang="en-US"/>
        </a:p>
      </dgm:t>
    </dgm:pt>
    <dgm:pt modelId="{8A969B1C-FF61-462D-90D2-BFEBBF14757A}">
      <dgm:prSet/>
      <dgm:spPr/>
      <dgm:t>
        <a:bodyPr/>
        <a:lstStyle/>
        <a:p>
          <a:pPr>
            <a:lnSpc>
              <a:spcPct val="100000"/>
            </a:lnSpc>
          </a:pPr>
          <a:r>
            <a:rPr lang="en-US" dirty="0"/>
            <a:t>Ethnic Gnosticism (</a:t>
          </a:r>
          <a:r>
            <a:rPr lang="en-US" dirty="0" err="1"/>
            <a:t>Voddie</a:t>
          </a:r>
          <a:r>
            <a:rPr lang="en-US" dirty="0"/>
            <a:t> </a:t>
          </a:r>
          <a:r>
            <a:rPr lang="en-US" dirty="0" err="1"/>
            <a:t>Baucham</a:t>
          </a:r>
          <a:r>
            <a:rPr lang="en-US" dirty="0"/>
            <a:t>)</a:t>
          </a:r>
        </a:p>
      </dgm:t>
    </dgm:pt>
    <dgm:pt modelId="{0F274FA9-C45D-4777-81DC-30D97FBE6367}" type="parTrans" cxnId="{7E2211CF-7493-417B-8E69-4850D20BC329}">
      <dgm:prSet/>
      <dgm:spPr/>
      <dgm:t>
        <a:bodyPr/>
        <a:lstStyle/>
        <a:p>
          <a:endParaRPr lang="en-US"/>
        </a:p>
      </dgm:t>
    </dgm:pt>
    <dgm:pt modelId="{69E81618-7EA4-4DF7-BF7B-0A3BBBE495FB}" type="sibTrans" cxnId="{7E2211CF-7493-417B-8E69-4850D20BC329}">
      <dgm:prSet/>
      <dgm:spPr/>
      <dgm:t>
        <a:bodyPr/>
        <a:lstStyle/>
        <a:p>
          <a:endParaRPr lang="en-US"/>
        </a:p>
      </dgm:t>
    </dgm:pt>
    <dgm:pt modelId="{B93E6054-8876-41F6-AC62-6F2C29D982CB}">
      <dgm:prSet/>
      <dgm:spPr/>
      <dgm:t>
        <a:bodyPr/>
        <a:lstStyle/>
        <a:p>
          <a:r>
            <a:rPr lang="en-US" dirty="0"/>
            <a:t>Standpoint Theory</a:t>
          </a:r>
        </a:p>
      </dgm:t>
    </dgm:pt>
    <dgm:pt modelId="{3C95760C-5CD7-4F52-BB3A-26B04ED4D03A}" type="parTrans" cxnId="{774C1AF9-CCFB-4280-AD3F-A88CEFB169B8}">
      <dgm:prSet/>
      <dgm:spPr/>
    </dgm:pt>
    <dgm:pt modelId="{10F8FC91-BB5F-4A2E-818D-412F4C5D3124}" type="sibTrans" cxnId="{774C1AF9-CCFB-4280-AD3F-A88CEFB169B8}">
      <dgm:prSet/>
      <dgm:spPr/>
    </dgm:pt>
    <dgm:pt modelId="{E85EDF8B-85B7-4472-AC78-A5E58BEFDE0D}">
      <dgm:prSet/>
      <dgm:spPr/>
      <dgm:t>
        <a:bodyPr/>
        <a:lstStyle/>
        <a:p>
          <a:r>
            <a:rPr lang="en-US" dirty="0"/>
            <a:t>“Knowledge” as Tool of Hegemony (Foucault)</a:t>
          </a:r>
        </a:p>
      </dgm:t>
    </dgm:pt>
    <dgm:pt modelId="{50C21FF2-C8E0-405F-BF4E-6673B3CD7AD1}" type="parTrans" cxnId="{A0D91E17-3BC6-42BC-9601-2F689D43AAFF}">
      <dgm:prSet/>
      <dgm:spPr/>
    </dgm:pt>
    <dgm:pt modelId="{D9D658C8-D0C5-4892-93FB-0A24E76D7536}" type="sibTrans" cxnId="{A0D91E17-3BC6-42BC-9601-2F689D43AAFF}">
      <dgm:prSet/>
      <dgm:spPr/>
    </dgm:pt>
    <dgm:pt modelId="{8C4C9485-DBCD-4A07-B3E7-578788882506}" type="pres">
      <dgm:prSet presAssocID="{7626844D-D4B7-456A-A1AD-31000BC0C1B3}" presName="outerComposite" presStyleCnt="0">
        <dgm:presLayoutVars>
          <dgm:chMax val="5"/>
          <dgm:dir/>
          <dgm:resizeHandles val="exact"/>
        </dgm:presLayoutVars>
      </dgm:prSet>
      <dgm:spPr/>
    </dgm:pt>
    <dgm:pt modelId="{78429E5D-576C-46CC-B6F9-A2EE3D1915A3}" type="pres">
      <dgm:prSet presAssocID="{7626844D-D4B7-456A-A1AD-31000BC0C1B3}" presName="dummyMaxCanvas" presStyleCnt="0">
        <dgm:presLayoutVars/>
      </dgm:prSet>
      <dgm:spPr/>
    </dgm:pt>
    <dgm:pt modelId="{4C90C1C0-EACB-4624-ACB0-59698F14C5BD}" type="pres">
      <dgm:prSet presAssocID="{7626844D-D4B7-456A-A1AD-31000BC0C1B3}" presName="ThreeNodes_1" presStyleLbl="node1" presStyleIdx="0" presStyleCnt="3">
        <dgm:presLayoutVars>
          <dgm:bulletEnabled val="1"/>
        </dgm:presLayoutVars>
      </dgm:prSet>
      <dgm:spPr/>
    </dgm:pt>
    <dgm:pt modelId="{77CFD471-687E-4D18-B6B0-9CBD2DF2A159}" type="pres">
      <dgm:prSet presAssocID="{7626844D-D4B7-456A-A1AD-31000BC0C1B3}" presName="ThreeNodes_2" presStyleLbl="node1" presStyleIdx="1" presStyleCnt="3">
        <dgm:presLayoutVars>
          <dgm:bulletEnabled val="1"/>
        </dgm:presLayoutVars>
      </dgm:prSet>
      <dgm:spPr/>
    </dgm:pt>
    <dgm:pt modelId="{5C5D6A30-2AD3-4A91-8C11-90FC631D0787}" type="pres">
      <dgm:prSet presAssocID="{7626844D-D4B7-456A-A1AD-31000BC0C1B3}" presName="ThreeNodes_3" presStyleLbl="node1" presStyleIdx="2" presStyleCnt="3">
        <dgm:presLayoutVars>
          <dgm:bulletEnabled val="1"/>
        </dgm:presLayoutVars>
      </dgm:prSet>
      <dgm:spPr/>
    </dgm:pt>
    <dgm:pt modelId="{B4982701-4730-45CB-A1B5-562E5D66FC61}" type="pres">
      <dgm:prSet presAssocID="{7626844D-D4B7-456A-A1AD-31000BC0C1B3}" presName="ThreeConn_1-2" presStyleLbl="fgAccFollowNode1" presStyleIdx="0" presStyleCnt="2">
        <dgm:presLayoutVars>
          <dgm:bulletEnabled val="1"/>
        </dgm:presLayoutVars>
      </dgm:prSet>
      <dgm:spPr/>
    </dgm:pt>
    <dgm:pt modelId="{FCDF5D2F-D587-434B-A7DE-48DF0B8F7F7B}" type="pres">
      <dgm:prSet presAssocID="{7626844D-D4B7-456A-A1AD-31000BC0C1B3}" presName="ThreeConn_2-3" presStyleLbl="fgAccFollowNode1" presStyleIdx="1" presStyleCnt="2">
        <dgm:presLayoutVars>
          <dgm:bulletEnabled val="1"/>
        </dgm:presLayoutVars>
      </dgm:prSet>
      <dgm:spPr/>
    </dgm:pt>
    <dgm:pt modelId="{8EC29041-4187-4FA2-8358-BB7862624B1B}" type="pres">
      <dgm:prSet presAssocID="{7626844D-D4B7-456A-A1AD-31000BC0C1B3}" presName="ThreeNodes_1_text" presStyleLbl="node1" presStyleIdx="2" presStyleCnt="3">
        <dgm:presLayoutVars>
          <dgm:bulletEnabled val="1"/>
        </dgm:presLayoutVars>
      </dgm:prSet>
      <dgm:spPr/>
    </dgm:pt>
    <dgm:pt modelId="{11161294-D21B-465C-970F-20FDBFF395C3}" type="pres">
      <dgm:prSet presAssocID="{7626844D-D4B7-456A-A1AD-31000BC0C1B3}" presName="ThreeNodes_2_text" presStyleLbl="node1" presStyleIdx="2" presStyleCnt="3">
        <dgm:presLayoutVars>
          <dgm:bulletEnabled val="1"/>
        </dgm:presLayoutVars>
      </dgm:prSet>
      <dgm:spPr/>
    </dgm:pt>
    <dgm:pt modelId="{2557BA06-25D4-41CA-8802-939F54B8F50D}" type="pres">
      <dgm:prSet presAssocID="{7626844D-D4B7-456A-A1AD-31000BC0C1B3}" presName="ThreeNodes_3_text" presStyleLbl="node1" presStyleIdx="2" presStyleCnt="3">
        <dgm:presLayoutVars>
          <dgm:bulletEnabled val="1"/>
        </dgm:presLayoutVars>
      </dgm:prSet>
      <dgm:spPr/>
    </dgm:pt>
  </dgm:ptLst>
  <dgm:cxnLst>
    <dgm:cxn modelId="{A6ECBB14-F892-4893-9A29-D7AC3380ABC7}" type="presOf" srcId="{C86F5469-FE18-48E6-AF9E-E678818A6B1D}" destId="{8EC29041-4187-4FA2-8358-BB7862624B1B}" srcOrd="1" destOrd="0" presId="urn:microsoft.com/office/officeart/2005/8/layout/vProcess5"/>
    <dgm:cxn modelId="{A0D91E17-3BC6-42BC-9601-2F689D43AAFF}" srcId="{C86F5469-FE18-48E6-AF9E-E678818A6B1D}" destId="{E85EDF8B-85B7-4472-AC78-A5E58BEFDE0D}" srcOrd="1" destOrd="0" parTransId="{50C21FF2-C8E0-405F-BF4E-6673B3CD7AD1}" sibTransId="{D9D658C8-D0C5-4892-93FB-0A24E76D7536}"/>
    <dgm:cxn modelId="{3EC76C23-6080-4F8F-B8F8-4142E5086652}" type="presOf" srcId="{7626844D-D4B7-456A-A1AD-31000BC0C1B3}" destId="{8C4C9485-DBCD-4A07-B3E7-578788882506}" srcOrd="0" destOrd="0" presId="urn:microsoft.com/office/officeart/2005/8/layout/vProcess5"/>
    <dgm:cxn modelId="{4D901E24-A1D3-4682-83BD-3AC1E859A251}" srcId="{7626844D-D4B7-456A-A1AD-31000BC0C1B3}" destId="{C86F5469-FE18-48E6-AF9E-E678818A6B1D}" srcOrd="0" destOrd="0" parTransId="{C191E914-81DD-4EA6-943E-8E078163D336}" sibTransId="{32DA67A0-F206-461F-A4CA-E639CBA0BF29}"/>
    <dgm:cxn modelId="{90BD1B29-EF10-4703-9D11-EB168E4D3728}" type="presOf" srcId="{B93E6054-8876-41F6-AC62-6F2C29D982CB}" destId="{8EC29041-4187-4FA2-8358-BB7862624B1B}" srcOrd="1" destOrd="1" presId="urn:microsoft.com/office/officeart/2005/8/layout/vProcess5"/>
    <dgm:cxn modelId="{8618D531-84FB-4AA2-B5F8-2723C0646D47}" type="presOf" srcId="{56B9A3E7-11FE-459E-9248-B3AD68B6757B}" destId="{11161294-D21B-465C-970F-20FDBFF395C3}" srcOrd="1" destOrd="2" presId="urn:microsoft.com/office/officeart/2005/8/layout/vProcess5"/>
    <dgm:cxn modelId="{6F9F7839-D221-4093-A177-918DDF85962C}" type="presOf" srcId="{B93E6054-8876-41F6-AC62-6F2C29D982CB}" destId="{4C90C1C0-EACB-4624-ACB0-59698F14C5BD}" srcOrd="0" destOrd="1" presId="urn:microsoft.com/office/officeart/2005/8/layout/vProcess5"/>
    <dgm:cxn modelId="{90B3A83C-672B-40CB-83FE-5358C757AC35}" srcId="{7626844D-D4B7-456A-A1AD-31000BC0C1B3}" destId="{66C4CA6B-E0BE-4F15-8E10-842F16F4F0BF}" srcOrd="1" destOrd="0" parTransId="{CC2E98AD-68E1-452D-B4F8-78C5AF50D9F7}" sibTransId="{D7114B2E-5025-4B8E-9FB2-9083D5AAC0E1}"/>
    <dgm:cxn modelId="{F40F815E-620E-4F74-9CE9-285F9D5F1066}" type="presOf" srcId="{9C570ABC-A171-4909-AE76-F098E1870307}" destId="{2557BA06-25D4-41CA-8802-939F54B8F50D}" srcOrd="1" destOrd="0" presId="urn:microsoft.com/office/officeart/2005/8/layout/vProcess5"/>
    <dgm:cxn modelId="{79371A43-73AB-4CF3-94FC-8DC81B100D7C}" type="presOf" srcId="{D23312C7-FB48-4698-AA93-76C253629ABB}" destId="{5C5D6A30-2AD3-4A91-8C11-90FC631D0787}" srcOrd="0" destOrd="1" presId="urn:microsoft.com/office/officeart/2005/8/layout/vProcess5"/>
    <dgm:cxn modelId="{BD104049-E069-4380-86A6-7EE99E9BEB0E}" type="presOf" srcId="{D23312C7-FB48-4698-AA93-76C253629ABB}" destId="{2557BA06-25D4-41CA-8802-939F54B8F50D}" srcOrd="1" destOrd="1" presId="urn:microsoft.com/office/officeart/2005/8/layout/vProcess5"/>
    <dgm:cxn modelId="{A54DFF6A-3124-4E35-8455-E0391C50CF81}" type="presOf" srcId="{9967DEAC-DB2A-4E1B-8EF4-1C02A8274191}" destId="{11161294-D21B-465C-970F-20FDBFF395C3}" srcOrd="1" destOrd="1" presId="urn:microsoft.com/office/officeart/2005/8/layout/vProcess5"/>
    <dgm:cxn modelId="{BB9E124B-EFB1-484B-844C-24F7698ADE9C}" type="presOf" srcId="{56B9A3E7-11FE-459E-9248-B3AD68B6757B}" destId="{77CFD471-687E-4D18-B6B0-9CBD2DF2A159}" srcOrd="0" destOrd="2" presId="urn:microsoft.com/office/officeart/2005/8/layout/vProcess5"/>
    <dgm:cxn modelId="{73B98D6C-6962-4404-959A-455FA55A0998}" type="presOf" srcId="{C86F5469-FE18-48E6-AF9E-E678818A6B1D}" destId="{4C90C1C0-EACB-4624-ACB0-59698F14C5BD}" srcOrd="0" destOrd="0" presId="urn:microsoft.com/office/officeart/2005/8/layout/vProcess5"/>
    <dgm:cxn modelId="{48AAFF74-EAD1-49D9-A981-770E562D8EEF}" type="presOf" srcId="{D7114B2E-5025-4B8E-9FB2-9083D5AAC0E1}" destId="{FCDF5D2F-D587-434B-A7DE-48DF0B8F7F7B}" srcOrd="0" destOrd="0" presId="urn:microsoft.com/office/officeart/2005/8/layout/vProcess5"/>
    <dgm:cxn modelId="{81A74F76-E388-4FC2-960A-C8D8186EDC31}" type="presOf" srcId="{8A969B1C-FF61-462D-90D2-BFEBBF14757A}" destId="{5C5D6A30-2AD3-4A91-8C11-90FC631D0787}" srcOrd="0" destOrd="2" presId="urn:microsoft.com/office/officeart/2005/8/layout/vProcess5"/>
    <dgm:cxn modelId="{F9F41F7C-8A23-458B-8716-A80CDA928F1E}" type="presOf" srcId="{E85EDF8B-85B7-4472-AC78-A5E58BEFDE0D}" destId="{8EC29041-4187-4FA2-8358-BB7862624B1B}" srcOrd="1" destOrd="2" presId="urn:microsoft.com/office/officeart/2005/8/layout/vProcess5"/>
    <dgm:cxn modelId="{EF262CA6-94F2-419F-AC77-207CA9F0421A}" type="presOf" srcId="{8A969B1C-FF61-462D-90D2-BFEBBF14757A}" destId="{2557BA06-25D4-41CA-8802-939F54B8F50D}" srcOrd="1" destOrd="2" presId="urn:microsoft.com/office/officeart/2005/8/layout/vProcess5"/>
    <dgm:cxn modelId="{8460DEAA-E4B9-44C4-9C30-7C00F280FD08}" type="presOf" srcId="{66C4CA6B-E0BE-4F15-8E10-842F16F4F0BF}" destId="{77CFD471-687E-4D18-B6B0-9CBD2DF2A159}" srcOrd="0" destOrd="0" presId="urn:microsoft.com/office/officeart/2005/8/layout/vProcess5"/>
    <dgm:cxn modelId="{679C6CBA-817E-45E5-A32F-3B0E47C4E0EE}" srcId="{66C4CA6B-E0BE-4F15-8E10-842F16F4F0BF}" destId="{9967DEAC-DB2A-4E1B-8EF4-1C02A8274191}" srcOrd="0" destOrd="0" parTransId="{D54B52D1-513F-4840-945F-F3629614A363}" sibTransId="{A4428AF1-7578-454F-8702-D173F87270E8}"/>
    <dgm:cxn modelId="{149F9BBE-3DF9-472E-B107-72DA9BB7EF86}" type="presOf" srcId="{32DA67A0-F206-461F-A4CA-E639CBA0BF29}" destId="{B4982701-4730-45CB-A1B5-562E5D66FC61}" srcOrd="0" destOrd="0" presId="urn:microsoft.com/office/officeart/2005/8/layout/vProcess5"/>
    <dgm:cxn modelId="{059879CA-D27F-4CA1-B31E-BD8B76319C77}" srcId="{66C4CA6B-E0BE-4F15-8E10-842F16F4F0BF}" destId="{56B9A3E7-11FE-459E-9248-B3AD68B6757B}" srcOrd="1" destOrd="0" parTransId="{CBC7526D-6F74-436A-B676-C7A5290652EE}" sibTransId="{58FC1F29-4D31-4EBA-ACC1-DF2559A28026}"/>
    <dgm:cxn modelId="{7E2211CF-7493-417B-8E69-4850D20BC329}" srcId="{9C570ABC-A171-4909-AE76-F098E1870307}" destId="{8A969B1C-FF61-462D-90D2-BFEBBF14757A}" srcOrd="1" destOrd="0" parTransId="{0F274FA9-C45D-4777-81DC-30D97FBE6367}" sibTransId="{69E81618-7EA4-4DF7-BF7B-0A3BBBE495FB}"/>
    <dgm:cxn modelId="{DF3638DE-3E64-4DB5-86E8-5F5A02F5B856}" type="presOf" srcId="{66C4CA6B-E0BE-4F15-8E10-842F16F4F0BF}" destId="{11161294-D21B-465C-970F-20FDBFF395C3}" srcOrd="1" destOrd="0" presId="urn:microsoft.com/office/officeart/2005/8/layout/vProcess5"/>
    <dgm:cxn modelId="{3D7F53E4-856D-45A0-9374-5EE1148BCEC9}" srcId="{7626844D-D4B7-456A-A1AD-31000BC0C1B3}" destId="{9C570ABC-A171-4909-AE76-F098E1870307}" srcOrd="2" destOrd="0" parTransId="{D1A3DEDB-8AE5-4566-A9EF-3F41EF5D1DBD}" sibTransId="{93F67342-9D01-46D8-AE87-1F776EC99B3F}"/>
    <dgm:cxn modelId="{4A9469E5-7DDD-4928-BBEB-596AADDCA1A6}" type="presOf" srcId="{9C570ABC-A171-4909-AE76-F098E1870307}" destId="{5C5D6A30-2AD3-4A91-8C11-90FC631D0787}" srcOrd="0" destOrd="0" presId="urn:microsoft.com/office/officeart/2005/8/layout/vProcess5"/>
    <dgm:cxn modelId="{AC3A86EE-602A-4724-9FDA-13EBB7CC727B}" type="presOf" srcId="{E85EDF8B-85B7-4472-AC78-A5E58BEFDE0D}" destId="{4C90C1C0-EACB-4624-ACB0-59698F14C5BD}" srcOrd="0" destOrd="2" presId="urn:microsoft.com/office/officeart/2005/8/layout/vProcess5"/>
    <dgm:cxn modelId="{EAD88DF5-4E13-4AD8-8A55-87FA300F537B}" type="presOf" srcId="{9967DEAC-DB2A-4E1B-8EF4-1C02A8274191}" destId="{77CFD471-687E-4D18-B6B0-9CBD2DF2A159}" srcOrd="0" destOrd="1" presId="urn:microsoft.com/office/officeart/2005/8/layout/vProcess5"/>
    <dgm:cxn modelId="{774C1AF9-CCFB-4280-AD3F-A88CEFB169B8}" srcId="{C86F5469-FE18-48E6-AF9E-E678818A6B1D}" destId="{B93E6054-8876-41F6-AC62-6F2C29D982CB}" srcOrd="0" destOrd="0" parTransId="{3C95760C-5CD7-4F52-BB3A-26B04ED4D03A}" sibTransId="{10F8FC91-BB5F-4A2E-818D-412F4C5D3124}"/>
    <dgm:cxn modelId="{4F9305FE-7EF9-4EF5-8DF9-99C8B7421AB8}" srcId="{9C570ABC-A171-4909-AE76-F098E1870307}" destId="{D23312C7-FB48-4698-AA93-76C253629ABB}" srcOrd="0" destOrd="0" parTransId="{B95456BC-7B2B-4FB0-BE34-9D32B932E08E}" sibTransId="{9F34DC1E-A89D-4FC6-A247-B3EEAFB9CE6D}"/>
    <dgm:cxn modelId="{7E2B01A1-2518-445E-9EE5-BC170F1DC606}" type="presParOf" srcId="{8C4C9485-DBCD-4A07-B3E7-578788882506}" destId="{78429E5D-576C-46CC-B6F9-A2EE3D1915A3}" srcOrd="0" destOrd="0" presId="urn:microsoft.com/office/officeart/2005/8/layout/vProcess5"/>
    <dgm:cxn modelId="{03DEC18F-9ECF-4429-A9E3-33B8CD8A7476}" type="presParOf" srcId="{8C4C9485-DBCD-4A07-B3E7-578788882506}" destId="{4C90C1C0-EACB-4624-ACB0-59698F14C5BD}" srcOrd="1" destOrd="0" presId="urn:microsoft.com/office/officeart/2005/8/layout/vProcess5"/>
    <dgm:cxn modelId="{B1F2922B-F53F-4762-B823-9B14EFF453D7}" type="presParOf" srcId="{8C4C9485-DBCD-4A07-B3E7-578788882506}" destId="{77CFD471-687E-4D18-B6B0-9CBD2DF2A159}" srcOrd="2" destOrd="0" presId="urn:microsoft.com/office/officeart/2005/8/layout/vProcess5"/>
    <dgm:cxn modelId="{EBEC502E-B171-4539-AC71-D56417526943}" type="presParOf" srcId="{8C4C9485-DBCD-4A07-B3E7-578788882506}" destId="{5C5D6A30-2AD3-4A91-8C11-90FC631D0787}" srcOrd="3" destOrd="0" presId="urn:microsoft.com/office/officeart/2005/8/layout/vProcess5"/>
    <dgm:cxn modelId="{C67768C5-EF6C-428F-BD0C-7A6A53B47E08}" type="presParOf" srcId="{8C4C9485-DBCD-4A07-B3E7-578788882506}" destId="{B4982701-4730-45CB-A1B5-562E5D66FC61}" srcOrd="4" destOrd="0" presId="urn:microsoft.com/office/officeart/2005/8/layout/vProcess5"/>
    <dgm:cxn modelId="{680B3859-EFFA-4AD7-B2A9-0F51741D0405}" type="presParOf" srcId="{8C4C9485-DBCD-4A07-B3E7-578788882506}" destId="{FCDF5D2F-D587-434B-A7DE-48DF0B8F7F7B}" srcOrd="5" destOrd="0" presId="urn:microsoft.com/office/officeart/2005/8/layout/vProcess5"/>
    <dgm:cxn modelId="{98B6A30C-48D5-4231-BCB1-6D56B0A47C89}" type="presParOf" srcId="{8C4C9485-DBCD-4A07-B3E7-578788882506}" destId="{8EC29041-4187-4FA2-8358-BB7862624B1B}" srcOrd="6" destOrd="0" presId="urn:microsoft.com/office/officeart/2005/8/layout/vProcess5"/>
    <dgm:cxn modelId="{438F3760-19D3-47F0-92EC-F7559621AAAF}" type="presParOf" srcId="{8C4C9485-DBCD-4A07-B3E7-578788882506}" destId="{11161294-D21B-465C-970F-20FDBFF395C3}" srcOrd="7" destOrd="0" presId="urn:microsoft.com/office/officeart/2005/8/layout/vProcess5"/>
    <dgm:cxn modelId="{01EC00E9-CA56-4492-9227-67CF388FE20B}" type="presParOf" srcId="{8C4C9485-DBCD-4A07-B3E7-578788882506}" destId="{2557BA06-25D4-41CA-8802-939F54B8F50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D8358-3478-44EE-842A-5105EFE9A38C}">
      <dsp:nvSpPr>
        <dsp:cNvPr id="0" name=""/>
        <dsp:cNvSpPr/>
      </dsp:nvSpPr>
      <dsp:spPr>
        <a:xfrm rot="5400000">
          <a:off x="6908070" y="-2589066"/>
          <a:ext cx="1698041" cy="730079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a:t>Lose Moral Authority from Oppressor Categories</a:t>
          </a:r>
        </a:p>
        <a:p>
          <a:pPr marL="228600" lvl="1" indent="-228600" algn="l" defTabSz="1111250">
            <a:lnSpc>
              <a:spcPct val="90000"/>
            </a:lnSpc>
            <a:spcBef>
              <a:spcPct val="0"/>
            </a:spcBef>
            <a:spcAft>
              <a:spcPct val="15000"/>
            </a:spcAft>
            <a:buChar char="•"/>
          </a:pPr>
          <a:r>
            <a:rPr lang="en-US" sz="2500" kern="1200"/>
            <a:t>Gain Moral Authority from Oppressed Categories</a:t>
          </a:r>
        </a:p>
        <a:p>
          <a:pPr marL="228600" lvl="1" indent="-228600" algn="l" defTabSz="1111250">
            <a:lnSpc>
              <a:spcPct val="90000"/>
            </a:lnSpc>
            <a:spcBef>
              <a:spcPct val="0"/>
            </a:spcBef>
            <a:spcAft>
              <a:spcPct val="15000"/>
            </a:spcAft>
            <a:buChar char="•"/>
          </a:pPr>
          <a:r>
            <a:rPr lang="en-US" sz="2500" kern="1200"/>
            <a:t>More Oppressed Categories = More Moral Authority</a:t>
          </a:r>
        </a:p>
      </dsp:txBody>
      <dsp:txXfrm rot="-5400000">
        <a:off x="4106695" y="295201"/>
        <a:ext cx="7217899" cy="1532257"/>
      </dsp:txXfrm>
    </dsp:sp>
    <dsp:sp modelId="{0881F070-D79F-4D80-AC39-396F2F097BFE}">
      <dsp:nvSpPr>
        <dsp:cNvPr id="0" name=""/>
        <dsp:cNvSpPr/>
      </dsp:nvSpPr>
      <dsp:spPr>
        <a:xfrm>
          <a:off x="0" y="53"/>
          <a:ext cx="4106695" cy="21225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Identity Defined by Intersectional Categories</a:t>
          </a:r>
        </a:p>
      </dsp:txBody>
      <dsp:txXfrm>
        <a:off x="103614" y="103667"/>
        <a:ext cx="3899467" cy="1915324"/>
      </dsp:txXfrm>
    </dsp:sp>
    <dsp:sp modelId="{76A926D5-6A67-4178-9A6D-649889D0B85E}">
      <dsp:nvSpPr>
        <dsp:cNvPr id="0" name=""/>
        <dsp:cNvSpPr/>
      </dsp:nvSpPr>
      <dsp:spPr>
        <a:xfrm rot="5400000">
          <a:off x="6908070" y="-360386"/>
          <a:ext cx="1698041" cy="730079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Only Oppressors Sin</a:t>
          </a:r>
        </a:p>
        <a:p>
          <a:pPr marL="228600" lvl="1" indent="-228600" algn="l" defTabSz="1111250">
            <a:lnSpc>
              <a:spcPct val="90000"/>
            </a:lnSpc>
            <a:spcBef>
              <a:spcPct val="0"/>
            </a:spcBef>
            <a:spcAft>
              <a:spcPct val="15000"/>
            </a:spcAft>
            <a:buChar char="•"/>
          </a:pPr>
          <a:r>
            <a:rPr lang="en-US" sz="2500" kern="1200" dirty="0"/>
            <a:t>Salvation = Becoming “Woke” or an “Ally”</a:t>
          </a:r>
        </a:p>
        <a:p>
          <a:pPr marL="228600" lvl="1" indent="-228600" algn="l" defTabSz="1111250">
            <a:lnSpc>
              <a:spcPct val="90000"/>
            </a:lnSpc>
            <a:spcBef>
              <a:spcPct val="0"/>
            </a:spcBef>
            <a:spcAft>
              <a:spcPct val="15000"/>
            </a:spcAft>
            <a:buChar char="•"/>
          </a:pPr>
          <a:r>
            <a:rPr lang="en-US" sz="2500" kern="1200" dirty="0"/>
            <a:t>Not Possible in Some Versions of Critical Theory</a:t>
          </a:r>
        </a:p>
      </dsp:txBody>
      <dsp:txXfrm rot="-5400000">
        <a:off x="4106695" y="2523881"/>
        <a:ext cx="7217899" cy="1532257"/>
      </dsp:txXfrm>
    </dsp:sp>
    <dsp:sp modelId="{EF1B631A-7623-492A-AD83-5AD2E11C9D95}">
      <dsp:nvSpPr>
        <dsp:cNvPr id="0" name=""/>
        <dsp:cNvSpPr/>
      </dsp:nvSpPr>
      <dsp:spPr>
        <a:xfrm>
          <a:off x="0" y="2228732"/>
          <a:ext cx="4106695" cy="21225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marL="0" lvl="0" indent="0" algn="ctr" defTabSz="1822450">
            <a:lnSpc>
              <a:spcPct val="90000"/>
            </a:lnSpc>
            <a:spcBef>
              <a:spcPct val="0"/>
            </a:spcBef>
            <a:spcAft>
              <a:spcPct val="35000"/>
            </a:spcAft>
            <a:buNone/>
          </a:pPr>
          <a:r>
            <a:rPr lang="en-US" sz="4100" kern="1200"/>
            <a:t>Oppression = Sin</a:t>
          </a:r>
        </a:p>
      </dsp:txBody>
      <dsp:txXfrm>
        <a:off x="103614" y="2332346"/>
        <a:ext cx="3899467" cy="19153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5ED7CE-5028-49F6-AC00-C273E1692C5F}">
      <dsp:nvSpPr>
        <dsp:cNvPr id="0" name=""/>
        <dsp:cNvSpPr/>
      </dsp:nvSpPr>
      <dsp:spPr>
        <a:xfrm>
          <a:off x="0" y="509911"/>
          <a:ext cx="7240043"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Women: Victims of Male Oppression</a:t>
          </a:r>
        </a:p>
      </dsp:txBody>
      <dsp:txXfrm>
        <a:off x="26930" y="536841"/>
        <a:ext cx="7186183" cy="497795"/>
      </dsp:txXfrm>
    </dsp:sp>
    <dsp:sp modelId="{EC425FB5-99CB-41CF-88E9-809558488ADA}">
      <dsp:nvSpPr>
        <dsp:cNvPr id="0" name=""/>
        <dsp:cNvSpPr/>
      </dsp:nvSpPr>
      <dsp:spPr>
        <a:xfrm>
          <a:off x="0" y="1127806"/>
          <a:ext cx="7240043" cy="551655"/>
        </a:xfrm>
        <a:prstGeom prst="roundRect">
          <a:avLst/>
        </a:prstGeom>
        <a:solidFill>
          <a:schemeClr val="accent2">
            <a:hueOff val="-207909"/>
            <a:satOff val="-11990"/>
            <a:lumOff val="123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LGBTQ+: Victims of Heteronormative Oppression</a:t>
          </a:r>
        </a:p>
      </dsp:txBody>
      <dsp:txXfrm>
        <a:off x="26930" y="1154736"/>
        <a:ext cx="7186183" cy="497795"/>
      </dsp:txXfrm>
    </dsp:sp>
    <dsp:sp modelId="{635CD057-BAFB-46BF-B050-3DA52A6950B1}">
      <dsp:nvSpPr>
        <dsp:cNvPr id="0" name=""/>
        <dsp:cNvSpPr/>
      </dsp:nvSpPr>
      <dsp:spPr>
        <a:xfrm>
          <a:off x="0" y="1745701"/>
          <a:ext cx="7240043" cy="551655"/>
        </a:xfrm>
        <a:prstGeom prst="roundRect">
          <a:avLst/>
        </a:prstGeom>
        <a:solidFill>
          <a:schemeClr val="accent2">
            <a:hueOff val="-415818"/>
            <a:satOff val="-23979"/>
            <a:lumOff val="2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People of Color: Victims of White Oppression</a:t>
          </a:r>
        </a:p>
      </dsp:txBody>
      <dsp:txXfrm>
        <a:off x="26930" y="1772631"/>
        <a:ext cx="7186183" cy="497795"/>
      </dsp:txXfrm>
    </dsp:sp>
    <dsp:sp modelId="{88C81ACD-8799-4E5A-A8A2-436113AF2FC8}">
      <dsp:nvSpPr>
        <dsp:cNvPr id="0" name=""/>
        <dsp:cNvSpPr/>
      </dsp:nvSpPr>
      <dsp:spPr>
        <a:xfrm>
          <a:off x="0" y="2363596"/>
          <a:ext cx="7240043" cy="551655"/>
        </a:xfrm>
        <a:prstGeom prst="roundRect">
          <a:avLst/>
        </a:prstGeom>
        <a:solidFill>
          <a:schemeClr val="accent2">
            <a:hueOff val="-623727"/>
            <a:satOff val="-35969"/>
            <a:lumOff val="369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Muslims: Victims of Western Oppression</a:t>
          </a:r>
        </a:p>
      </dsp:txBody>
      <dsp:txXfrm>
        <a:off x="26930" y="2390526"/>
        <a:ext cx="7186183" cy="497795"/>
      </dsp:txXfrm>
    </dsp:sp>
    <dsp:sp modelId="{4503BFD2-4DBA-482C-903A-38D7A097210B}">
      <dsp:nvSpPr>
        <dsp:cNvPr id="0" name=""/>
        <dsp:cNvSpPr/>
      </dsp:nvSpPr>
      <dsp:spPr>
        <a:xfrm>
          <a:off x="0" y="2981491"/>
          <a:ext cx="7240043" cy="551655"/>
        </a:xfrm>
        <a:prstGeom prst="roundRect">
          <a:avLst/>
        </a:prstGeom>
        <a:solidFill>
          <a:schemeClr val="accent2">
            <a:hueOff val="-831636"/>
            <a:satOff val="-47959"/>
            <a:lumOff val="49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Pagans: Victims of Christian Oppression</a:t>
          </a:r>
        </a:p>
      </dsp:txBody>
      <dsp:txXfrm>
        <a:off x="26930" y="3008421"/>
        <a:ext cx="7186183" cy="497795"/>
      </dsp:txXfrm>
    </dsp:sp>
    <dsp:sp modelId="{F837BB4D-B0B5-4E76-933A-E34A26CFFF26}">
      <dsp:nvSpPr>
        <dsp:cNvPr id="0" name=""/>
        <dsp:cNvSpPr/>
      </dsp:nvSpPr>
      <dsp:spPr>
        <a:xfrm>
          <a:off x="0" y="3599386"/>
          <a:ext cx="7240043" cy="551655"/>
        </a:xfrm>
        <a:prstGeom prst="roundRect">
          <a:avLst/>
        </a:prstGeom>
        <a:solidFill>
          <a:schemeClr val="accent2">
            <a:hueOff val="-1039545"/>
            <a:satOff val="-59949"/>
            <a:lumOff val="61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Undocumented Workers: Victims of American Oppression</a:t>
          </a:r>
        </a:p>
      </dsp:txBody>
      <dsp:txXfrm>
        <a:off x="26930" y="3626316"/>
        <a:ext cx="7186183" cy="497795"/>
      </dsp:txXfrm>
    </dsp:sp>
    <dsp:sp modelId="{1B3CE665-D44A-4F6E-914D-29C4DAA57BC8}">
      <dsp:nvSpPr>
        <dsp:cNvPr id="0" name=""/>
        <dsp:cNvSpPr/>
      </dsp:nvSpPr>
      <dsp:spPr>
        <a:xfrm>
          <a:off x="0" y="4217281"/>
          <a:ext cx="7240043" cy="551655"/>
        </a:xfrm>
        <a:prstGeom prst="roundRect">
          <a:avLst/>
        </a:prstGeom>
        <a:solidFill>
          <a:schemeClr val="accent2">
            <a:hueOff val="-1247454"/>
            <a:satOff val="-71938"/>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Poor: Victims of Corporate Oppression</a:t>
          </a:r>
        </a:p>
      </dsp:txBody>
      <dsp:txXfrm>
        <a:off x="26930" y="4244211"/>
        <a:ext cx="7186183" cy="497795"/>
      </dsp:txXfrm>
    </dsp:sp>
    <dsp:sp modelId="{5A5FC0F2-F7D2-4DB4-8922-5D16BE8B304C}">
      <dsp:nvSpPr>
        <dsp:cNvPr id="0" name=""/>
        <dsp:cNvSpPr/>
      </dsp:nvSpPr>
      <dsp:spPr>
        <a:xfrm>
          <a:off x="0" y="4835176"/>
          <a:ext cx="7240043"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 Planet: Victim of Industrial Oppression</a:t>
          </a:r>
        </a:p>
      </dsp:txBody>
      <dsp:txXfrm>
        <a:off x="26930" y="4862106"/>
        <a:ext cx="7186183" cy="497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7E813D-0CE9-4DB4-96D8-A1C4868D6400}">
      <dsp:nvSpPr>
        <dsp:cNvPr id="0" name=""/>
        <dsp:cNvSpPr/>
      </dsp:nvSpPr>
      <dsp:spPr>
        <a:xfrm>
          <a:off x="3564" y="50470"/>
          <a:ext cx="3475718" cy="1236129"/>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a:t>Race as a Social Construct</a:t>
          </a:r>
        </a:p>
      </dsp:txBody>
      <dsp:txXfrm>
        <a:off x="3564" y="50470"/>
        <a:ext cx="3475718" cy="1236129"/>
      </dsp:txXfrm>
    </dsp:sp>
    <dsp:sp modelId="{E2B8210D-A2BC-4BBD-BF96-E2449D223536}">
      <dsp:nvSpPr>
        <dsp:cNvPr id="0" name=""/>
        <dsp:cNvSpPr/>
      </dsp:nvSpPr>
      <dsp:spPr>
        <a:xfrm>
          <a:off x="3564" y="1286600"/>
          <a:ext cx="3475718" cy="301426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a:t>Changing Definitions</a:t>
          </a:r>
        </a:p>
        <a:p>
          <a:pPr marL="285750" lvl="1" indent="-285750" algn="l" defTabSz="1511300">
            <a:lnSpc>
              <a:spcPct val="90000"/>
            </a:lnSpc>
            <a:spcBef>
              <a:spcPct val="0"/>
            </a:spcBef>
            <a:spcAft>
              <a:spcPct val="15000"/>
            </a:spcAft>
            <a:buChar char="•"/>
          </a:pPr>
          <a:r>
            <a:rPr lang="en-US" sz="3400" kern="1200"/>
            <a:t>Race and Biology</a:t>
          </a:r>
        </a:p>
      </dsp:txBody>
      <dsp:txXfrm>
        <a:off x="3564" y="1286600"/>
        <a:ext cx="3475718" cy="3014267"/>
      </dsp:txXfrm>
    </dsp:sp>
    <dsp:sp modelId="{A278E352-C95E-44DB-A3AD-02CC0AE158DD}">
      <dsp:nvSpPr>
        <dsp:cNvPr id="0" name=""/>
        <dsp:cNvSpPr/>
      </dsp:nvSpPr>
      <dsp:spPr>
        <a:xfrm>
          <a:off x="3965884" y="50470"/>
          <a:ext cx="3475718" cy="1236129"/>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a:t>Definitions of Racism</a:t>
          </a:r>
        </a:p>
      </dsp:txBody>
      <dsp:txXfrm>
        <a:off x="3965884" y="50470"/>
        <a:ext cx="3475718" cy="1236129"/>
      </dsp:txXfrm>
    </dsp:sp>
    <dsp:sp modelId="{1EDD05FC-64E7-4362-91F8-61051B0CAD14}">
      <dsp:nvSpPr>
        <dsp:cNvPr id="0" name=""/>
        <dsp:cNvSpPr/>
      </dsp:nvSpPr>
      <dsp:spPr>
        <a:xfrm>
          <a:off x="3965884" y="1286600"/>
          <a:ext cx="3475718" cy="301426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a:t>Old Definition</a:t>
          </a:r>
        </a:p>
        <a:p>
          <a:pPr marL="285750" lvl="1" indent="-285750" algn="l" defTabSz="1511300">
            <a:lnSpc>
              <a:spcPct val="90000"/>
            </a:lnSpc>
            <a:spcBef>
              <a:spcPct val="0"/>
            </a:spcBef>
            <a:spcAft>
              <a:spcPct val="15000"/>
            </a:spcAft>
            <a:buChar char="•"/>
          </a:pPr>
          <a:r>
            <a:rPr lang="en-US" sz="3400" kern="1200" dirty="0"/>
            <a:t>Newer Definition</a:t>
          </a:r>
        </a:p>
        <a:p>
          <a:pPr marL="285750" lvl="1" indent="-285750" algn="l" defTabSz="1511300">
            <a:lnSpc>
              <a:spcPct val="90000"/>
            </a:lnSpc>
            <a:spcBef>
              <a:spcPct val="0"/>
            </a:spcBef>
            <a:spcAft>
              <a:spcPct val="15000"/>
            </a:spcAft>
            <a:buChar char="•"/>
          </a:pPr>
          <a:r>
            <a:rPr lang="en-US" sz="3400" kern="1200" dirty="0"/>
            <a:t>Newest Definition</a:t>
          </a:r>
        </a:p>
      </dsp:txBody>
      <dsp:txXfrm>
        <a:off x="3965884" y="1286600"/>
        <a:ext cx="3475718" cy="3014267"/>
      </dsp:txXfrm>
    </dsp:sp>
    <dsp:sp modelId="{6019104E-04AE-45AB-8224-A767C622C542}">
      <dsp:nvSpPr>
        <dsp:cNvPr id="0" name=""/>
        <dsp:cNvSpPr/>
      </dsp:nvSpPr>
      <dsp:spPr>
        <a:xfrm>
          <a:off x="7928203" y="50470"/>
          <a:ext cx="3475718" cy="1236129"/>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138176" rIns="241808" bIns="138176" numCol="1" spcCol="1270" anchor="ctr" anchorCtr="0">
          <a:noAutofit/>
        </a:bodyPr>
        <a:lstStyle/>
        <a:p>
          <a:pPr marL="0" lvl="0" indent="0" algn="ctr" defTabSz="1511300">
            <a:lnSpc>
              <a:spcPct val="90000"/>
            </a:lnSpc>
            <a:spcBef>
              <a:spcPct val="0"/>
            </a:spcBef>
            <a:spcAft>
              <a:spcPct val="35000"/>
            </a:spcAft>
            <a:buNone/>
          </a:pPr>
          <a:r>
            <a:rPr lang="en-US" sz="3400" kern="1200"/>
            <a:t>Cultural Hegemony</a:t>
          </a:r>
        </a:p>
      </dsp:txBody>
      <dsp:txXfrm>
        <a:off x="7928203" y="50470"/>
        <a:ext cx="3475718" cy="1236129"/>
      </dsp:txXfrm>
    </dsp:sp>
    <dsp:sp modelId="{E00DDF68-6B9E-4A7B-AD9D-6FAEA39DBB03}">
      <dsp:nvSpPr>
        <dsp:cNvPr id="0" name=""/>
        <dsp:cNvSpPr/>
      </dsp:nvSpPr>
      <dsp:spPr>
        <a:xfrm>
          <a:off x="7928203" y="1286600"/>
          <a:ext cx="3475718" cy="301426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1356" tIns="181356" rIns="241808" bIns="272034" numCol="1" spcCol="1270" anchor="t" anchorCtr="0">
          <a:noAutofit/>
        </a:bodyPr>
        <a:lstStyle/>
        <a:p>
          <a:pPr marL="285750" lvl="1" indent="-285750" algn="l" defTabSz="1511300">
            <a:lnSpc>
              <a:spcPct val="90000"/>
            </a:lnSpc>
            <a:spcBef>
              <a:spcPct val="0"/>
            </a:spcBef>
            <a:spcAft>
              <a:spcPct val="15000"/>
            </a:spcAft>
            <a:buChar char="•"/>
          </a:pPr>
          <a:r>
            <a:rPr lang="en-US" sz="3400" kern="1200"/>
            <a:t>White Supremacy</a:t>
          </a:r>
        </a:p>
        <a:p>
          <a:pPr marL="285750" lvl="1" indent="-285750" algn="l" defTabSz="1511300">
            <a:lnSpc>
              <a:spcPct val="90000"/>
            </a:lnSpc>
            <a:spcBef>
              <a:spcPct val="0"/>
            </a:spcBef>
            <a:spcAft>
              <a:spcPct val="15000"/>
            </a:spcAft>
            <a:buChar char="•"/>
          </a:pPr>
          <a:r>
            <a:rPr lang="en-US" sz="3400" kern="1200"/>
            <a:t>White Privilege</a:t>
          </a:r>
        </a:p>
      </dsp:txBody>
      <dsp:txXfrm>
        <a:off x="7928203" y="1286600"/>
        <a:ext cx="3475718" cy="3014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0C1C0-EACB-4624-ACB0-59698F14C5BD}">
      <dsp:nvSpPr>
        <dsp:cNvPr id="0" name=""/>
        <dsp:cNvSpPr/>
      </dsp:nvSpPr>
      <dsp:spPr>
        <a:xfrm>
          <a:off x="0" y="0"/>
          <a:ext cx="9696363"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US" sz="2200" kern="1200" dirty="0"/>
            <a:t>Truth as Subjective and Personal</a:t>
          </a:r>
        </a:p>
        <a:p>
          <a:pPr marL="171450" lvl="1" indent="-171450" algn="l" defTabSz="755650">
            <a:lnSpc>
              <a:spcPct val="90000"/>
            </a:lnSpc>
            <a:spcBef>
              <a:spcPct val="0"/>
            </a:spcBef>
            <a:spcAft>
              <a:spcPct val="15000"/>
            </a:spcAft>
            <a:buChar char="•"/>
          </a:pPr>
          <a:r>
            <a:rPr lang="en-US" sz="1700" kern="1200" dirty="0"/>
            <a:t>Standpoint Theory</a:t>
          </a:r>
        </a:p>
        <a:p>
          <a:pPr marL="171450" lvl="1" indent="-171450" algn="l" defTabSz="755650">
            <a:lnSpc>
              <a:spcPct val="90000"/>
            </a:lnSpc>
            <a:spcBef>
              <a:spcPct val="0"/>
            </a:spcBef>
            <a:spcAft>
              <a:spcPct val="15000"/>
            </a:spcAft>
            <a:buChar char="•"/>
          </a:pPr>
          <a:r>
            <a:rPr lang="en-US" sz="1700" kern="1200" dirty="0"/>
            <a:t>“Knowledge” as Tool of Hegemony (Foucault)</a:t>
          </a:r>
        </a:p>
      </dsp:txBody>
      <dsp:txXfrm>
        <a:off x="38234" y="38234"/>
        <a:ext cx="8287733" cy="1228933"/>
      </dsp:txXfrm>
    </dsp:sp>
    <dsp:sp modelId="{77CFD471-687E-4D18-B6B0-9CBD2DF2A159}">
      <dsp:nvSpPr>
        <dsp:cNvPr id="0" name=""/>
        <dsp:cNvSpPr/>
      </dsp:nvSpPr>
      <dsp:spPr>
        <a:xfrm>
          <a:off x="855561" y="1522968"/>
          <a:ext cx="9696363"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US" sz="2200" kern="1200"/>
            <a:t>Experience as Criterion for Truth</a:t>
          </a:r>
        </a:p>
        <a:p>
          <a:pPr marL="171450" lvl="1" indent="-171450" algn="l" defTabSz="755650">
            <a:lnSpc>
              <a:spcPct val="100000"/>
            </a:lnSpc>
            <a:spcBef>
              <a:spcPct val="0"/>
            </a:spcBef>
            <a:spcAft>
              <a:spcPct val="15000"/>
            </a:spcAft>
            <a:buChar char="•"/>
          </a:pPr>
          <a:r>
            <a:rPr lang="en-US" sz="1700" kern="1200"/>
            <a:t>The Narrative</a:t>
          </a:r>
        </a:p>
        <a:p>
          <a:pPr marL="171450" lvl="1" indent="-171450" algn="l" defTabSz="755650">
            <a:lnSpc>
              <a:spcPct val="100000"/>
            </a:lnSpc>
            <a:spcBef>
              <a:spcPct val="0"/>
            </a:spcBef>
            <a:spcAft>
              <a:spcPct val="15000"/>
            </a:spcAft>
            <a:buChar char="•"/>
          </a:pPr>
          <a:r>
            <a:rPr lang="en-US" sz="1700" kern="1200" dirty="0"/>
            <a:t>Statistics as Tool of White Supremacy</a:t>
          </a:r>
        </a:p>
      </dsp:txBody>
      <dsp:txXfrm>
        <a:off x="893795" y="1561202"/>
        <a:ext cx="7915823" cy="1228933"/>
      </dsp:txXfrm>
    </dsp:sp>
    <dsp:sp modelId="{5C5D6A30-2AD3-4A91-8C11-90FC631D0787}">
      <dsp:nvSpPr>
        <dsp:cNvPr id="0" name=""/>
        <dsp:cNvSpPr/>
      </dsp:nvSpPr>
      <dsp:spPr>
        <a:xfrm>
          <a:off x="1711123" y="3045936"/>
          <a:ext cx="9696363"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100000"/>
            </a:lnSpc>
            <a:spcBef>
              <a:spcPct val="0"/>
            </a:spcBef>
            <a:spcAft>
              <a:spcPct val="35000"/>
            </a:spcAft>
            <a:buNone/>
          </a:pPr>
          <a:r>
            <a:rPr lang="en-US" sz="2200" kern="1200" dirty="0"/>
            <a:t>No Possibility of Shared Truth</a:t>
          </a:r>
        </a:p>
        <a:p>
          <a:pPr marL="171450" lvl="1" indent="-171450" algn="l" defTabSz="755650">
            <a:lnSpc>
              <a:spcPct val="100000"/>
            </a:lnSpc>
            <a:spcBef>
              <a:spcPct val="0"/>
            </a:spcBef>
            <a:spcAft>
              <a:spcPct val="15000"/>
            </a:spcAft>
            <a:buChar char="•"/>
          </a:pPr>
          <a:r>
            <a:rPr lang="en-US" sz="1700" kern="1200" dirty="0"/>
            <a:t>Locked into World of Your Own Experience</a:t>
          </a:r>
        </a:p>
        <a:p>
          <a:pPr marL="171450" lvl="1" indent="-171450" algn="l" defTabSz="755650">
            <a:lnSpc>
              <a:spcPct val="100000"/>
            </a:lnSpc>
            <a:spcBef>
              <a:spcPct val="0"/>
            </a:spcBef>
            <a:spcAft>
              <a:spcPct val="15000"/>
            </a:spcAft>
            <a:buChar char="•"/>
          </a:pPr>
          <a:r>
            <a:rPr lang="en-US" sz="1700" kern="1200" dirty="0"/>
            <a:t>Ethnic Gnosticism (</a:t>
          </a:r>
          <a:r>
            <a:rPr lang="en-US" sz="1700" kern="1200" dirty="0" err="1"/>
            <a:t>Voddie</a:t>
          </a:r>
          <a:r>
            <a:rPr lang="en-US" sz="1700" kern="1200" dirty="0"/>
            <a:t> </a:t>
          </a:r>
          <a:r>
            <a:rPr lang="en-US" sz="1700" kern="1200" dirty="0" err="1"/>
            <a:t>Baucham</a:t>
          </a:r>
          <a:r>
            <a:rPr lang="en-US" sz="1700" kern="1200" dirty="0"/>
            <a:t>)</a:t>
          </a:r>
        </a:p>
      </dsp:txBody>
      <dsp:txXfrm>
        <a:off x="1749357" y="3084170"/>
        <a:ext cx="7915823" cy="1228933"/>
      </dsp:txXfrm>
    </dsp:sp>
    <dsp:sp modelId="{B4982701-4730-45CB-A1B5-562E5D66FC61}">
      <dsp:nvSpPr>
        <dsp:cNvPr id="0" name=""/>
        <dsp:cNvSpPr/>
      </dsp:nvSpPr>
      <dsp:spPr>
        <a:xfrm>
          <a:off x="8847853"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38768" y="989929"/>
        <a:ext cx="466680" cy="638504"/>
      </dsp:txXfrm>
    </dsp:sp>
    <dsp:sp modelId="{FCDF5D2F-D587-434B-A7DE-48DF0B8F7F7B}">
      <dsp:nvSpPr>
        <dsp:cNvPr id="0" name=""/>
        <dsp:cNvSpPr/>
      </dsp:nvSpPr>
      <dsp:spPr>
        <a:xfrm>
          <a:off x="9703414"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894329" y="2504195"/>
        <a:ext cx="466680" cy="63850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6E833-86F5-4C04-BB8D-67EEF6973C93}" type="datetimeFigureOut">
              <a:rPr lang="en-US" smtClean="0"/>
              <a:t>3/3/2021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265C1-A4F8-42E7-8242-8956BF3FC01F}" type="slidenum">
              <a:rPr lang="en-US" smtClean="0"/>
              <a:t>‹#›</a:t>
            </a:fld>
            <a:endParaRPr lang="en-US"/>
          </a:p>
        </p:txBody>
      </p:sp>
    </p:spTree>
    <p:extLst>
      <p:ext uri="{BB962C8B-B14F-4D97-AF65-F5344CB8AC3E}">
        <p14:creationId xmlns:p14="http://schemas.microsoft.com/office/powerpoint/2010/main" val="219962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265085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293783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320006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372825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2B1EA-13E2-47C7-8622-9D0D96C07CDF}" type="datetimeFigureOut">
              <a:rPr lang="en-US" smtClean="0"/>
              <a:t>3/3/2021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339989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02B1EA-13E2-47C7-8622-9D0D96C07CD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71323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2B1EA-13E2-47C7-8622-9D0D96C07CDF}" type="datetimeFigureOut">
              <a:rPr lang="en-US" smtClean="0"/>
              <a:t>3/3/2021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54621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02B1EA-13E2-47C7-8622-9D0D96C07CDF}" type="datetimeFigureOut">
              <a:rPr lang="en-US" smtClean="0"/>
              <a:t>3/3/2021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17034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2B1EA-13E2-47C7-8622-9D0D96C07CDF}" type="datetimeFigureOut">
              <a:rPr lang="en-US" smtClean="0"/>
              <a:t>3/3/2021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28086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02B1EA-13E2-47C7-8622-9D0D96C07CD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264561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02B1EA-13E2-47C7-8622-9D0D96C07CDF}" type="datetimeFigureOut">
              <a:rPr lang="en-US" smtClean="0"/>
              <a:t>3/3/2021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6422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2B1EA-13E2-47C7-8622-9D0D96C07CDF}" type="datetimeFigureOut">
              <a:rPr lang="en-US" smtClean="0"/>
              <a:t>3/3/2021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CC2C0-B210-41D0-AF4E-499589FC10A3}" type="slidenum">
              <a:rPr lang="en-US" smtClean="0"/>
              <a:t>‹#›</a:t>
            </a:fld>
            <a:endParaRPr lang="en-US"/>
          </a:p>
        </p:txBody>
      </p:sp>
    </p:spTree>
    <p:extLst>
      <p:ext uri="{BB962C8B-B14F-4D97-AF65-F5344CB8AC3E}">
        <p14:creationId xmlns:p14="http://schemas.microsoft.com/office/powerpoint/2010/main" val="16855590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D9E54-EA23-4821-8870-F32C11D5D526}"/>
              </a:ext>
            </a:extLst>
          </p:cNvPr>
          <p:cNvSpPr>
            <a:spLocks noGrp="1"/>
          </p:cNvSpPr>
          <p:nvPr>
            <p:ph type="ctrTitle"/>
          </p:nvPr>
        </p:nvSpPr>
        <p:spPr/>
        <p:txBody>
          <a:bodyPr/>
          <a:lstStyle/>
          <a:p>
            <a:r>
              <a:rPr lang="en-US" dirty="0"/>
              <a:t>The Critical Theory Umbrella</a:t>
            </a:r>
          </a:p>
        </p:txBody>
      </p:sp>
      <p:sp>
        <p:nvSpPr>
          <p:cNvPr id="3" name="Subtitle 2">
            <a:extLst>
              <a:ext uri="{FF2B5EF4-FFF2-40B4-BE49-F238E27FC236}">
                <a16:creationId xmlns:a16="http://schemas.microsoft.com/office/drawing/2014/main" id="{44619D9E-CBBA-4EA6-9D54-B10A29B3340C}"/>
              </a:ext>
            </a:extLst>
          </p:cNvPr>
          <p:cNvSpPr>
            <a:spLocks noGrp="1"/>
          </p:cNvSpPr>
          <p:nvPr>
            <p:ph type="subTitle" idx="1"/>
          </p:nvPr>
        </p:nvSpPr>
        <p:spPr/>
        <p:txBody>
          <a:bodyPr/>
          <a:lstStyle/>
          <a:p>
            <a:r>
              <a:rPr lang="en-US" dirty="0"/>
              <a:t>Big Sky Worldview Forum</a:t>
            </a:r>
          </a:p>
          <a:p>
            <a:r>
              <a:rPr lang="en-US" dirty="0"/>
              <a:t>Glenn Sunshine</a:t>
            </a:r>
          </a:p>
          <a:p>
            <a:r>
              <a:rPr lang="en-US" dirty="0"/>
              <a:t>www.esquareinch.org</a:t>
            </a:r>
          </a:p>
        </p:txBody>
      </p:sp>
    </p:spTree>
    <p:extLst>
      <p:ext uri="{BB962C8B-B14F-4D97-AF65-F5344CB8AC3E}">
        <p14:creationId xmlns:p14="http://schemas.microsoft.com/office/powerpoint/2010/main" val="877834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C1EB5CC-3C48-4149-BFB2-B6D0A87F7A51}"/>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“Objectivity” and White Supremacy</a:t>
            </a:r>
          </a:p>
        </p:txBody>
      </p:sp>
      <p:graphicFrame>
        <p:nvGraphicFramePr>
          <p:cNvPr id="5" name="Content Placeholder 2">
            <a:extLst>
              <a:ext uri="{FF2B5EF4-FFF2-40B4-BE49-F238E27FC236}">
                <a16:creationId xmlns:a16="http://schemas.microsoft.com/office/drawing/2014/main" id="{CA7B6BA8-D486-4ED8-8EC0-83E2A35FAD31}"/>
              </a:ext>
            </a:extLst>
          </p:cNvPr>
          <p:cNvGraphicFramePr>
            <a:graphicFrameLocks noGrp="1"/>
          </p:cNvGraphicFramePr>
          <p:nvPr>
            <p:ph idx="1"/>
            <p:extLst>
              <p:ext uri="{D42A27DB-BD31-4B8C-83A1-F6EECF244321}">
                <p14:modId xmlns:p14="http://schemas.microsoft.com/office/powerpoint/2010/main" val="4044790305"/>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2979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8" name="Rectangle 17">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E7A927-9BB1-41CB-B775-EB36B0B40795}"/>
              </a:ext>
            </a:extLst>
          </p:cNvPr>
          <p:cNvSpPr>
            <a:spLocks noGrp="1"/>
          </p:cNvSpPr>
          <p:nvPr>
            <p:ph type="title"/>
          </p:nvPr>
        </p:nvSpPr>
        <p:spPr>
          <a:xfrm>
            <a:off x="966900" y="1760110"/>
            <a:ext cx="2823275" cy="4501127"/>
          </a:xfrm>
        </p:spPr>
        <p:txBody>
          <a:bodyPr anchor="t">
            <a:normAutofit/>
          </a:bodyPr>
          <a:lstStyle/>
          <a:p>
            <a:pPr algn="r"/>
            <a:r>
              <a:rPr lang="en-US" sz="3200">
                <a:solidFill>
                  <a:srgbClr val="FFFFFF"/>
                </a:solidFill>
              </a:rPr>
              <a:t>White Privilege*</a:t>
            </a:r>
          </a:p>
        </p:txBody>
      </p:sp>
      <p:sp>
        <p:nvSpPr>
          <p:cNvPr id="3" name="Content Placeholder 2">
            <a:extLst>
              <a:ext uri="{FF2B5EF4-FFF2-40B4-BE49-F238E27FC236}">
                <a16:creationId xmlns:a16="http://schemas.microsoft.com/office/drawing/2014/main" id="{3627775F-6475-40AE-920B-CB6964019E95}"/>
              </a:ext>
            </a:extLst>
          </p:cNvPr>
          <p:cNvSpPr>
            <a:spLocks noGrp="1"/>
          </p:cNvSpPr>
          <p:nvPr>
            <p:ph sz="half" idx="1"/>
          </p:nvPr>
        </p:nvSpPr>
        <p:spPr>
          <a:xfrm>
            <a:off x="4547698" y="1608667"/>
            <a:ext cx="3421958" cy="4501127"/>
          </a:xfrm>
        </p:spPr>
        <p:txBody>
          <a:bodyPr>
            <a:normAutofit/>
          </a:bodyPr>
          <a:lstStyle/>
          <a:p>
            <a:pPr fontAlgn="base"/>
            <a:r>
              <a:rPr lang="en-US" sz="1300"/>
              <a:t>The ability to speak and write from an unchallenged position of authority (see, for instance, commenters online);</a:t>
            </a:r>
          </a:p>
          <a:p>
            <a:pPr fontAlgn="base"/>
            <a:r>
              <a:rPr lang="en-US" sz="1300"/>
              <a:t>The ability to hold onto wealth during economic crisis (Black and Latino families lost far more wealth during the home foreclosure crisis than did white families);</a:t>
            </a:r>
          </a:p>
          <a:p>
            <a:pPr fontAlgn="base"/>
            <a:r>
              <a:rPr lang="en-US" sz="1300"/>
              <a:t>Protection from experiencing the brunt of negative implications of climate change (economically vulnerable and politically unstable populations, mostly people of color in the global south, are disproportionally affected);</a:t>
            </a:r>
          </a:p>
          <a:p>
            <a:pPr fontAlgn="base"/>
            <a:r>
              <a:rPr lang="en-US" sz="1300"/>
              <a:t>Protection from the lowest wages and most dangerous labor conditions cultivated by the globalization of production;</a:t>
            </a:r>
          </a:p>
          <a:p>
            <a:pPr fontAlgn="base"/>
            <a:r>
              <a:rPr lang="en-US" sz="1300"/>
              <a:t>Being able to deny that racism exists;</a:t>
            </a:r>
          </a:p>
          <a:p>
            <a:r>
              <a:rPr lang="en-US" sz="1300"/>
              <a:t>Believing in and cultivating sympathy from others for “reverse racism";</a:t>
            </a:r>
          </a:p>
          <a:p>
            <a:endParaRPr lang="en-US" sz="1300"/>
          </a:p>
        </p:txBody>
      </p:sp>
      <p:sp>
        <p:nvSpPr>
          <p:cNvPr id="4" name="Content Placeholder 3">
            <a:extLst>
              <a:ext uri="{FF2B5EF4-FFF2-40B4-BE49-F238E27FC236}">
                <a16:creationId xmlns:a16="http://schemas.microsoft.com/office/drawing/2014/main" id="{B7DCC8A1-23E3-4E13-91CF-5E80A64D36ED}"/>
              </a:ext>
            </a:extLst>
          </p:cNvPr>
          <p:cNvSpPr>
            <a:spLocks noGrp="1"/>
          </p:cNvSpPr>
          <p:nvPr>
            <p:ph sz="half" idx="2"/>
          </p:nvPr>
        </p:nvSpPr>
        <p:spPr>
          <a:xfrm>
            <a:off x="8289696" y="1608667"/>
            <a:ext cx="3421957" cy="4501127"/>
          </a:xfrm>
        </p:spPr>
        <p:txBody>
          <a:bodyPr>
            <a:normAutofit/>
          </a:bodyPr>
          <a:lstStyle/>
          <a:p>
            <a:pPr fontAlgn="base"/>
            <a:r>
              <a:rPr lang="en-US" sz="1300"/>
              <a:t>Being unconcerned with the racial implications of political candidates one supports;</a:t>
            </a:r>
          </a:p>
          <a:p>
            <a:pPr fontAlgn="base"/>
            <a:r>
              <a:rPr lang="en-US" sz="1300"/>
              <a:t>Believing you worked hard for and earned everything you have without receiving any help or advantages;</a:t>
            </a:r>
          </a:p>
          <a:p>
            <a:pPr fontAlgn="base"/>
            <a:r>
              <a:rPr lang="en-US" sz="1300"/>
              <a:t>Believing that people of color who have achieved success have been given racially motivated advantages;</a:t>
            </a:r>
          </a:p>
          <a:p>
            <a:pPr fontAlgn="base"/>
            <a:r>
              <a:rPr lang="en-US" sz="1300"/>
              <a:t>The ability to adopt a victim status rather than engaging in critical self-reflection when accused of racism;</a:t>
            </a:r>
          </a:p>
          <a:p>
            <a:pPr fontAlgn="base"/>
            <a:r>
              <a:rPr lang="en-US" sz="1300"/>
              <a:t>Believing it is acceptable to be “ironically” racist;</a:t>
            </a:r>
          </a:p>
          <a:p>
            <a:pPr fontAlgn="base"/>
            <a:r>
              <a:rPr lang="en-US" sz="1300"/>
              <a:t>Believing that people need to “get over it” or “move on” when they point out racism; and,</a:t>
            </a:r>
          </a:p>
          <a:p>
            <a:pPr fontAlgn="base"/>
            <a:r>
              <a:rPr lang="en-US" sz="1300"/>
              <a:t>The belief that cultural products and practices that come from communities of color are yours for the taking.</a:t>
            </a:r>
          </a:p>
        </p:txBody>
      </p:sp>
      <p:sp>
        <p:nvSpPr>
          <p:cNvPr id="5" name="TextBox 4">
            <a:extLst>
              <a:ext uri="{FF2B5EF4-FFF2-40B4-BE49-F238E27FC236}">
                <a16:creationId xmlns:a16="http://schemas.microsoft.com/office/drawing/2014/main" id="{67B2C4F6-C1D9-458E-90AB-277F056E8D7A}"/>
              </a:ext>
            </a:extLst>
          </p:cNvPr>
          <p:cNvSpPr txBox="1"/>
          <p:nvPr/>
        </p:nvSpPr>
        <p:spPr>
          <a:xfrm>
            <a:off x="4280998" y="6104538"/>
            <a:ext cx="4338349" cy="400110"/>
          </a:xfrm>
          <a:prstGeom prst="rect">
            <a:avLst/>
          </a:prstGeom>
          <a:noFill/>
        </p:spPr>
        <p:txBody>
          <a:bodyPr wrap="square" rtlCol="0">
            <a:spAutoFit/>
          </a:bodyPr>
          <a:lstStyle/>
          <a:p>
            <a:pPr>
              <a:spcAft>
                <a:spcPts val="600"/>
              </a:spcAft>
            </a:pPr>
            <a:r>
              <a:rPr lang="en-US" sz="1000" dirty="0"/>
              <a:t>*Cole, Nicki Lisa, Ph.D. "Understanding and Defining White Privilege." ThoughtCo, Feb. 11, 2020, thoughtco.com/white-privilege-definition-3026087.</a:t>
            </a:r>
          </a:p>
        </p:txBody>
      </p:sp>
    </p:spTree>
    <p:extLst>
      <p:ext uri="{BB962C8B-B14F-4D97-AF65-F5344CB8AC3E}">
        <p14:creationId xmlns:p14="http://schemas.microsoft.com/office/powerpoint/2010/main" val="16973331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934B-FCAF-478A-A719-962A63CDF4F0}"/>
              </a:ext>
            </a:extLst>
          </p:cNvPr>
          <p:cNvSpPr>
            <a:spLocks noGrp="1"/>
          </p:cNvSpPr>
          <p:nvPr>
            <p:ph type="title"/>
          </p:nvPr>
        </p:nvSpPr>
        <p:spPr>
          <a:xfrm>
            <a:off x="804673" y="1445494"/>
            <a:ext cx="3616856" cy="4376572"/>
          </a:xfrm>
        </p:spPr>
        <p:txBody>
          <a:bodyPr anchor="ctr">
            <a:normAutofit/>
          </a:bodyPr>
          <a:lstStyle/>
          <a:p>
            <a:r>
              <a:rPr lang="en-US" sz="4800"/>
              <a:t>“Black Lives Matter”</a:t>
            </a:r>
          </a:p>
        </p:txBody>
      </p:sp>
      <p:sp>
        <p:nvSpPr>
          <p:cNvPr id="17" name="Freeform: Shape 16">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FDD4B0-0EDC-4B01-A1E4-29450A838FCE}"/>
              </a:ext>
            </a:extLst>
          </p:cNvPr>
          <p:cNvSpPr>
            <a:spLocks noGrp="1"/>
          </p:cNvSpPr>
          <p:nvPr>
            <p:ph idx="1"/>
          </p:nvPr>
        </p:nvSpPr>
        <p:spPr>
          <a:xfrm>
            <a:off x="6096000" y="1399032"/>
            <a:ext cx="5501834" cy="4471416"/>
          </a:xfrm>
        </p:spPr>
        <p:txBody>
          <a:bodyPr anchor="ctr">
            <a:normAutofit/>
          </a:bodyPr>
          <a:lstStyle/>
          <a:p>
            <a:r>
              <a:rPr lang="en-US" sz="1900" dirty="0">
                <a:solidFill>
                  <a:schemeClr val="bg1"/>
                </a:solidFill>
              </a:rPr>
              <a:t>Legitimate Slogan but Problematic Movement (Chris Brooks)</a:t>
            </a:r>
          </a:p>
          <a:p>
            <a:pPr lvl="1"/>
            <a:r>
              <a:rPr lang="en-US" sz="1900" dirty="0">
                <a:solidFill>
                  <a:schemeClr val="bg1"/>
                </a:solidFill>
              </a:rPr>
              <a:t>Deeply Rooted in Critical Theory, Intersectionality</a:t>
            </a:r>
          </a:p>
          <a:p>
            <a:pPr lvl="2"/>
            <a:r>
              <a:rPr lang="en-US" sz="1900" dirty="0">
                <a:solidFill>
                  <a:schemeClr val="bg1"/>
                </a:solidFill>
              </a:rPr>
              <a:t>Reject “Patriarchal” Nuclear Family</a:t>
            </a:r>
          </a:p>
          <a:p>
            <a:pPr lvl="3"/>
            <a:r>
              <a:rPr lang="en-US" sz="1900" dirty="0">
                <a:solidFill>
                  <a:schemeClr val="bg1"/>
                </a:solidFill>
              </a:rPr>
              <a:t>Children raised by “Village” to the degree that Mothers and Children are Comfortable</a:t>
            </a:r>
          </a:p>
          <a:p>
            <a:pPr lvl="3"/>
            <a:r>
              <a:rPr lang="en-US" sz="1900" dirty="0">
                <a:solidFill>
                  <a:schemeClr val="bg1"/>
                </a:solidFill>
              </a:rPr>
              <a:t>Fathers?</a:t>
            </a:r>
          </a:p>
          <a:p>
            <a:pPr lvl="2"/>
            <a:r>
              <a:rPr lang="en-US" sz="1900" dirty="0">
                <a:solidFill>
                  <a:schemeClr val="bg1"/>
                </a:solidFill>
              </a:rPr>
              <a:t>Strong Support for LGBTQ+</a:t>
            </a:r>
          </a:p>
          <a:p>
            <a:pPr lvl="3"/>
            <a:r>
              <a:rPr lang="en-US" sz="1900" dirty="0">
                <a:solidFill>
                  <a:schemeClr val="bg1"/>
                </a:solidFill>
              </a:rPr>
              <a:t>“Black Trans Lives Matter”</a:t>
            </a:r>
          </a:p>
          <a:p>
            <a:pPr lvl="2"/>
            <a:r>
              <a:rPr lang="en-US" sz="1900" dirty="0">
                <a:solidFill>
                  <a:schemeClr val="bg1"/>
                </a:solidFill>
              </a:rPr>
              <a:t>Pro-Abortion</a:t>
            </a:r>
          </a:p>
          <a:p>
            <a:pPr lvl="2"/>
            <a:r>
              <a:rPr lang="en-US" sz="1900" dirty="0">
                <a:solidFill>
                  <a:schemeClr val="bg1"/>
                </a:solidFill>
              </a:rPr>
              <a:t>Early Anti-Semitic Statements</a:t>
            </a:r>
            <a:endParaRPr lang="en-US" sz="2700" dirty="0">
              <a:solidFill>
                <a:schemeClr val="bg1"/>
              </a:solidFill>
            </a:endParaRPr>
          </a:p>
          <a:p>
            <a:pPr lvl="1"/>
            <a:endParaRPr lang="en-US" sz="1900" dirty="0">
              <a:solidFill>
                <a:schemeClr val="bg1"/>
              </a:solidFill>
            </a:endParaRPr>
          </a:p>
        </p:txBody>
      </p:sp>
    </p:spTree>
    <p:extLst>
      <p:ext uri="{BB962C8B-B14F-4D97-AF65-F5344CB8AC3E}">
        <p14:creationId xmlns:p14="http://schemas.microsoft.com/office/powerpoint/2010/main" val="33029139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56317-B87D-416B-8AF2-35A1BD8625A8}"/>
              </a:ext>
            </a:extLst>
          </p:cNvPr>
          <p:cNvSpPr>
            <a:spLocks noGrp="1"/>
          </p:cNvSpPr>
          <p:nvPr>
            <p:ph type="title"/>
          </p:nvPr>
        </p:nvSpPr>
        <p:spPr>
          <a:xfrm>
            <a:off x="804673" y="1445494"/>
            <a:ext cx="3616856" cy="4376572"/>
          </a:xfrm>
        </p:spPr>
        <p:txBody>
          <a:bodyPr anchor="ctr">
            <a:normAutofit/>
          </a:bodyPr>
          <a:lstStyle/>
          <a:p>
            <a:r>
              <a:rPr lang="en-US" sz="4800"/>
              <a:t>“Black Lives Matter”</a:t>
            </a:r>
          </a:p>
        </p:txBody>
      </p:sp>
      <p:sp>
        <p:nvSpPr>
          <p:cNvPr id="24" name="Freeform: Shape 23">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C3BCBC-001D-44EA-9B07-3216C974BE6C}"/>
              </a:ext>
            </a:extLst>
          </p:cNvPr>
          <p:cNvSpPr>
            <a:spLocks noGrp="1"/>
          </p:cNvSpPr>
          <p:nvPr>
            <p:ph idx="1"/>
          </p:nvPr>
        </p:nvSpPr>
        <p:spPr>
          <a:xfrm>
            <a:off x="6096000" y="1399032"/>
            <a:ext cx="5501834" cy="4471416"/>
          </a:xfrm>
        </p:spPr>
        <p:txBody>
          <a:bodyPr anchor="ctr">
            <a:normAutofit/>
          </a:bodyPr>
          <a:lstStyle/>
          <a:p>
            <a:r>
              <a:rPr lang="en-US" sz="2200" dirty="0">
                <a:solidFill>
                  <a:schemeClr val="bg1"/>
                </a:solidFill>
              </a:rPr>
              <a:t>Assume All Cultures, Household Configurations are Equal</a:t>
            </a:r>
          </a:p>
          <a:p>
            <a:pPr lvl="1"/>
            <a:r>
              <a:rPr lang="en-US" sz="2200" b="1" dirty="0">
                <a:solidFill>
                  <a:srgbClr val="FF0000"/>
                </a:solidFill>
              </a:rPr>
              <a:t>Unequal Outcomes must therefore Come from Oppression</a:t>
            </a:r>
          </a:p>
          <a:p>
            <a:r>
              <a:rPr lang="en-US" sz="2200" dirty="0">
                <a:solidFill>
                  <a:schemeClr val="bg1"/>
                </a:solidFill>
              </a:rPr>
              <a:t>Question: Which Black Lives Matter?</a:t>
            </a:r>
          </a:p>
          <a:p>
            <a:pPr lvl="1"/>
            <a:r>
              <a:rPr lang="en-US" sz="2200" dirty="0">
                <a:solidFill>
                  <a:schemeClr val="bg1"/>
                </a:solidFill>
              </a:rPr>
              <a:t>Unborn?</a:t>
            </a:r>
          </a:p>
          <a:p>
            <a:pPr lvl="1"/>
            <a:r>
              <a:rPr lang="en-US" sz="2200" dirty="0">
                <a:solidFill>
                  <a:schemeClr val="bg1"/>
                </a:solidFill>
              </a:rPr>
              <a:t>Police?</a:t>
            </a:r>
          </a:p>
          <a:p>
            <a:pPr lvl="1"/>
            <a:r>
              <a:rPr lang="en-US" sz="2200" dirty="0">
                <a:solidFill>
                  <a:schemeClr val="bg1"/>
                </a:solidFill>
              </a:rPr>
              <a:t>Victims of Crime?</a:t>
            </a:r>
          </a:p>
          <a:p>
            <a:pPr lvl="1"/>
            <a:r>
              <a:rPr lang="en-US" sz="2200" dirty="0">
                <a:solidFill>
                  <a:schemeClr val="bg1"/>
                </a:solidFill>
              </a:rPr>
              <a:t>Owners of Looted Businesses?</a:t>
            </a:r>
          </a:p>
          <a:p>
            <a:pPr lvl="1"/>
            <a:r>
              <a:rPr lang="en-US" sz="2200" dirty="0">
                <a:solidFill>
                  <a:schemeClr val="bg1"/>
                </a:solidFill>
              </a:rPr>
              <a:t>Those Whose Deaths Support the Narrative?</a:t>
            </a:r>
          </a:p>
        </p:txBody>
      </p:sp>
    </p:spTree>
    <p:extLst>
      <p:ext uri="{BB962C8B-B14F-4D97-AF65-F5344CB8AC3E}">
        <p14:creationId xmlns:p14="http://schemas.microsoft.com/office/powerpoint/2010/main" val="343152125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igmund Freud - The Father of Psychoanalysis">
            <a:extLst>
              <a:ext uri="{FF2B5EF4-FFF2-40B4-BE49-F238E27FC236}">
                <a16:creationId xmlns:a16="http://schemas.microsoft.com/office/drawing/2014/main" id="{B1ED3622-9A14-4C54-B95B-05F2EA3129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605" r="265" b="1033"/>
          <a:stretch/>
        </p:blipFill>
        <p:spPr bwMode="auto">
          <a:xfrm>
            <a:off x="20" y="10"/>
            <a:ext cx="12191981"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74">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AA5E19EB-97AE-4D6A-98AA-61A36A13B777}"/>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dirty="0"/>
              <a:t>The Sexual Revolution</a:t>
            </a:r>
          </a:p>
        </p:txBody>
      </p:sp>
      <p:sp>
        <p:nvSpPr>
          <p:cNvPr id="1032" name="Rectangle: Rounded Corners 76">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0CE5A53F-6EB4-4F5B-90D9-A64B47F1F2FB}"/>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a:t>Sigmund Freud (1856-1939)</a:t>
            </a:r>
          </a:p>
        </p:txBody>
      </p:sp>
    </p:spTree>
    <p:extLst>
      <p:ext uri="{BB962C8B-B14F-4D97-AF65-F5344CB8AC3E}">
        <p14:creationId xmlns:p14="http://schemas.microsoft.com/office/powerpoint/2010/main" val="15857628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AA5E19EB-97AE-4D6A-98AA-61A36A13B777}"/>
              </a:ext>
            </a:extLst>
          </p:cNvPr>
          <p:cNvSpPr>
            <a:spLocks noGrp="1"/>
          </p:cNvSpPr>
          <p:nvPr>
            <p:ph type="title"/>
          </p:nvPr>
        </p:nvSpPr>
        <p:spPr>
          <a:xfrm>
            <a:off x="8643193" y="489507"/>
            <a:ext cx="3091607" cy="1655483"/>
          </a:xfrm>
        </p:spPr>
        <p:txBody>
          <a:bodyPr vert="horz" lIns="91440" tIns="45720" rIns="91440" bIns="45720" rtlCol="0" anchor="b">
            <a:normAutofit/>
          </a:bodyPr>
          <a:lstStyle/>
          <a:p>
            <a:r>
              <a:rPr lang="en-US" sz="4000"/>
              <a:t>The Sexual Revolution</a:t>
            </a:r>
          </a:p>
        </p:txBody>
      </p:sp>
      <p:pic>
        <p:nvPicPr>
          <p:cNvPr id="2052" name="Picture 4" descr="Scientists examine psychiatrist Wilhelm Reich work | | dailyitem.com">
            <a:extLst>
              <a:ext uri="{FF2B5EF4-FFF2-40B4-BE49-F238E27FC236}">
                <a16:creationId xmlns:a16="http://schemas.microsoft.com/office/drawing/2014/main" id="{7635497C-2D16-4565-999B-732FCA7D51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650" r="-1" b="13384"/>
          <a:stretch/>
        </p:blipFill>
        <p:spPr bwMode="auto">
          <a:xfrm>
            <a:off x="20" y="431"/>
            <a:ext cx="8115280" cy="6408311"/>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0CE5A53F-6EB4-4F5B-90D9-A64B47F1F2FB}"/>
              </a:ext>
            </a:extLst>
          </p:cNvPr>
          <p:cNvSpPr>
            <a:spLocks noGrp="1"/>
          </p:cNvSpPr>
          <p:nvPr>
            <p:ph idx="1"/>
          </p:nvPr>
        </p:nvSpPr>
        <p:spPr>
          <a:xfrm>
            <a:off x="8643193" y="2418408"/>
            <a:ext cx="2942813" cy="3540265"/>
          </a:xfrm>
        </p:spPr>
        <p:txBody>
          <a:bodyPr vert="horz" lIns="91440" tIns="45720" rIns="91440" bIns="45720" rtlCol="0">
            <a:normAutofit/>
          </a:bodyPr>
          <a:lstStyle/>
          <a:p>
            <a:pPr marL="0" indent="0">
              <a:buNone/>
            </a:pPr>
            <a:r>
              <a:rPr lang="en-US" sz="2000" dirty="0"/>
              <a:t>Wilhelm Reich (1897-1957)</a:t>
            </a:r>
          </a:p>
          <a:p>
            <a:r>
              <a:rPr lang="en-US" sz="2000" dirty="0"/>
              <a:t>Frankfurt School</a:t>
            </a:r>
          </a:p>
          <a:p>
            <a:r>
              <a:rPr lang="en-US" sz="2000" dirty="0"/>
              <a:t>Why Marx Failed</a:t>
            </a:r>
          </a:p>
          <a:p>
            <a:r>
              <a:rPr lang="en-US" sz="2000" dirty="0"/>
              <a:t>Too Radical: Repudiated</a:t>
            </a:r>
          </a:p>
        </p:txBody>
      </p:sp>
      <p:sp>
        <p:nvSpPr>
          <p:cNvPr id="193" name="Rectangle 19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6526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Slide Background Fill">
            <a:extLst>
              <a:ext uri="{FF2B5EF4-FFF2-40B4-BE49-F238E27FC236}">
                <a16:creationId xmlns:a16="http://schemas.microsoft.com/office/drawing/2014/main" id="{C3420C89-0B09-4632-A4AF-3971D08BF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Color Cover">
            <a:extLst>
              <a:ext uri="{FF2B5EF4-FFF2-40B4-BE49-F238E27FC236}">
                <a16:creationId xmlns:a16="http://schemas.microsoft.com/office/drawing/2014/main" id="{4E5CBA61-BF74-40B4-A3A8-366BBA626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5" name="Group 74">
            <a:extLst>
              <a:ext uri="{FF2B5EF4-FFF2-40B4-BE49-F238E27FC236}">
                <a16:creationId xmlns:a16="http://schemas.microsoft.com/office/drawing/2014/main" id="{0C08EDA0-D5F6-4481-BBA8-966D95EC42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2929"/>
            <a:ext cx="12188952" cy="3490956"/>
            <a:chOff x="651279" y="598259"/>
            <a:chExt cx="10889442" cy="5680742"/>
          </a:xfrm>
        </p:grpSpPr>
        <p:sp>
          <p:nvSpPr>
            <p:cNvPr id="76" name="Color">
              <a:extLst>
                <a:ext uri="{FF2B5EF4-FFF2-40B4-BE49-F238E27FC236}">
                  <a16:creationId xmlns:a16="http://schemas.microsoft.com/office/drawing/2014/main" id="{CC23B4B4-906F-45F7-A1BD-F1DBF97EB4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Color">
              <a:extLst>
                <a:ext uri="{FF2B5EF4-FFF2-40B4-BE49-F238E27FC236}">
                  <a16:creationId xmlns:a16="http://schemas.microsoft.com/office/drawing/2014/main" id="{4CD72A2D-5584-4CC0-828C-F46BC42607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74" name="Picture 2" descr="Why Alfred Kinsey Was Controversial">
            <a:extLst>
              <a:ext uri="{FF2B5EF4-FFF2-40B4-BE49-F238E27FC236}">
                <a16:creationId xmlns:a16="http://schemas.microsoft.com/office/drawing/2014/main" id="{B693C839-FE23-4F62-A39B-8960C07CE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086" r="16966" b="-1"/>
          <a:stretch/>
        </p:blipFill>
        <p:spPr bwMode="auto">
          <a:xfrm>
            <a:off x="6803647" y="1065276"/>
            <a:ext cx="4730214" cy="4727448"/>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ED1D4DBC-180F-4364-A77A-427818EEA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80" name="Freeform: Shape 79">
              <a:extLst>
                <a:ext uri="{FF2B5EF4-FFF2-40B4-BE49-F238E27FC236}">
                  <a16:creationId xmlns:a16="http://schemas.microsoft.com/office/drawing/2014/main" id="{E979919B-BEE8-434A-89DF-BE8E28142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F9CD2586-0E0D-473F-B583-24719041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30BAE38B-57E3-40D2-B225-F815D1C8D5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F0F9843-D824-455E-9174-8418FDCE5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E6B526B7-0747-48BB-BDD0-E9E358F098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7E5E2A43-EBD9-4E2B-8167-6EFCC3646E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4EE56EB6-9B75-4BB0-A6E5-071CDEFC2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itle 4">
            <a:extLst>
              <a:ext uri="{FF2B5EF4-FFF2-40B4-BE49-F238E27FC236}">
                <a16:creationId xmlns:a16="http://schemas.microsoft.com/office/drawing/2014/main" id="{AA5E19EB-97AE-4D6A-98AA-61A36A13B777}"/>
              </a:ext>
            </a:extLst>
          </p:cNvPr>
          <p:cNvSpPr>
            <a:spLocks noGrp="1"/>
          </p:cNvSpPr>
          <p:nvPr>
            <p:ph type="title"/>
          </p:nvPr>
        </p:nvSpPr>
        <p:spPr>
          <a:xfrm>
            <a:off x="786384" y="841249"/>
            <a:ext cx="5692953" cy="2594302"/>
          </a:xfrm>
        </p:spPr>
        <p:txBody>
          <a:bodyPr anchor="b">
            <a:normAutofit/>
          </a:bodyPr>
          <a:lstStyle/>
          <a:p>
            <a:r>
              <a:rPr lang="en-US" sz="4800" dirty="0">
                <a:solidFill>
                  <a:schemeClr val="bg1"/>
                </a:solidFill>
              </a:rPr>
              <a:t>The Sexual Revolution</a:t>
            </a:r>
          </a:p>
        </p:txBody>
      </p:sp>
      <p:sp>
        <p:nvSpPr>
          <p:cNvPr id="6" name="Content Placeholder 5">
            <a:extLst>
              <a:ext uri="{FF2B5EF4-FFF2-40B4-BE49-F238E27FC236}">
                <a16:creationId xmlns:a16="http://schemas.microsoft.com/office/drawing/2014/main" id="{0CE5A53F-6EB4-4F5B-90D9-A64B47F1F2FB}"/>
              </a:ext>
            </a:extLst>
          </p:cNvPr>
          <p:cNvSpPr>
            <a:spLocks noGrp="1"/>
          </p:cNvSpPr>
          <p:nvPr>
            <p:ph idx="1"/>
          </p:nvPr>
        </p:nvSpPr>
        <p:spPr>
          <a:xfrm>
            <a:off x="786383" y="3566810"/>
            <a:ext cx="5692953" cy="2651110"/>
          </a:xfrm>
        </p:spPr>
        <p:txBody>
          <a:bodyPr anchor="t">
            <a:normAutofit/>
          </a:bodyPr>
          <a:lstStyle/>
          <a:p>
            <a:r>
              <a:rPr lang="en-US" sz="2400" dirty="0">
                <a:solidFill>
                  <a:schemeClr val="tx2"/>
                </a:solidFill>
              </a:rPr>
              <a:t>Alfred Kinsey (1894-1956)</a:t>
            </a:r>
          </a:p>
          <a:p>
            <a:pPr lvl="1"/>
            <a:r>
              <a:rPr lang="en-US" i="1" dirty="0">
                <a:solidFill>
                  <a:schemeClr val="tx2"/>
                </a:solidFill>
              </a:rPr>
              <a:t>Sexual Behavior in the Human Male</a:t>
            </a:r>
            <a:r>
              <a:rPr lang="en-US" dirty="0">
                <a:solidFill>
                  <a:schemeClr val="tx2"/>
                </a:solidFill>
              </a:rPr>
              <a:t> (1948)</a:t>
            </a:r>
          </a:p>
          <a:p>
            <a:pPr lvl="1"/>
            <a:r>
              <a:rPr lang="en-US" i="1" dirty="0">
                <a:solidFill>
                  <a:schemeClr val="tx2"/>
                </a:solidFill>
              </a:rPr>
              <a:t>Sexual Behavior in the Human Female </a:t>
            </a:r>
            <a:r>
              <a:rPr lang="en-US" dirty="0">
                <a:solidFill>
                  <a:schemeClr val="tx2"/>
                </a:solidFill>
              </a:rPr>
              <a:t>(1953)</a:t>
            </a:r>
          </a:p>
          <a:p>
            <a:endParaRPr lang="en-US" sz="1800" dirty="0">
              <a:solidFill>
                <a:schemeClr val="tx2"/>
              </a:solidFill>
            </a:endParaRPr>
          </a:p>
        </p:txBody>
      </p:sp>
    </p:spTree>
    <p:extLst>
      <p:ext uri="{BB962C8B-B14F-4D97-AF65-F5344CB8AC3E}">
        <p14:creationId xmlns:p14="http://schemas.microsoft.com/office/powerpoint/2010/main" val="819996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ugh Hefner">
            <a:extLst>
              <a:ext uri="{FF2B5EF4-FFF2-40B4-BE49-F238E27FC236}">
                <a16:creationId xmlns:a16="http://schemas.microsoft.com/office/drawing/2014/main" id="{5E583EC9-B933-426B-90D1-FFEB24BADB08}"/>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2586" r="-2" b="37083"/>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itle 4">
            <a:extLst>
              <a:ext uri="{FF2B5EF4-FFF2-40B4-BE49-F238E27FC236}">
                <a16:creationId xmlns:a16="http://schemas.microsoft.com/office/drawing/2014/main" id="{AA5E19EB-97AE-4D6A-98AA-61A36A13B777}"/>
              </a:ext>
            </a:extLst>
          </p:cNvPr>
          <p:cNvSpPr>
            <a:spLocks noGrp="1"/>
          </p:cNvSpPr>
          <p:nvPr>
            <p:ph type="title"/>
          </p:nvPr>
        </p:nvSpPr>
        <p:spPr>
          <a:xfrm>
            <a:off x="804998" y="798445"/>
            <a:ext cx="4803636" cy="1311664"/>
          </a:xfrm>
        </p:spPr>
        <p:txBody>
          <a:bodyPr>
            <a:normAutofit/>
          </a:bodyPr>
          <a:lstStyle/>
          <a:p>
            <a:r>
              <a:rPr lang="en-US">
                <a:solidFill>
                  <a:srgbClr val="000000"/>
                </a:solidFill>
              </a:rPr>
              <a:t>The Sexual Revolution</a:t>
            </a:r>
          </a:p>
        </p:txBody>
      </p:sp>
      <p:sp>
        <p:nvSpPr>
          <p:cNvPr id="6" name="Content Placeholder 5">
            <a:extLst>
              <a:ext uri="{FF2B5EF4-FFF2-40B4-BE49-F238E27FC236}">
                <a16:creationId xmlns:a16="http://schemas.microsoft.com/office/drawing/2014/main" id="{0CE5A53F-6EB4-4F5B-90D9-A64B47F1F2FB}"/>
              </a:ext>
            </a:extLst>
          </p:cNvPr>
          <p:cNvSpPr>
            <a:spLocks noGrp="1"/>
          </p:cNvSpPr>
          <p:nvPr>
            <p:ph idx="1"/>
          </p:nvPr>
        </p:nvSpPr>
        <p:spPr>
          <a:xfrm>
            <a:off x="804997" y="2272143"/>
            <a:ext cx="4706803" cy="2679685"/>
          </a:xfrm>
        </p:spPr>
        <p:txBody>
          <a:bodyPr anchor="ctr">
            <a:normAutofit/>
          </a:bodyPr>
          <a:lstStyle/>
          <a:p>
            <a:r>
              <a:rPr lang="en-US" sz="3200" dirty="0">
                <a:solidFill>
                  <a:srgbClr val="000000"/>
                </a:solidFill>
              </a:rPr>
              <a:t>Hugh Hefner (1926-2017)</a:t>
            </a:r>
          </a:p>
          <a:p>
            <a:pPr lvl="1"/>
            <a:r>
              <a:rPr lang="en-US" sz="3200" i="1" dirty="0">
                <a:solidFill>
                  <a:srgbClr val="000000"/>
                </a:solidFill>
              </a:rPr>
              <a:t>Playboy</a:t>
            </a:r>
            <a:r>
              <a:rPr lang="en-US" sz="3200" dirty="0">
                <a:solidFill>
                  <a:srgbClr val="000000"/>
                </a:solidFill>
              </a:rPr>
              <a:t> (1953)</a:t>
            </a:r>
            <a:endParaRPr lang="en-US" sz="3200" i="1" dirty="0">
              <a:solidFill>
                <a:srgbClr val="000000"/>
              </a:solidFill>
            </a:endParaRPr>
          </a:p>
        </p:txBody>
      </p:sp>
    </p:spTree>
    <p:extLst>
      <p:ext uri="{BB962C8B-B14F-4D97-AF65-F5344CB8AC3E}">
        <p14:creationId xmlns:p14="http://schemas.microsoft.com/office/powerpoint/2010/main" val="4180661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AA2C266F-E6D2-44F1-B910-9FADE4044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478"/>
          </a:xfrm>
          <a:prstGeom prst="rect">
            <a:avLst/>
          </a:prstGeom>
          <a:solidFill>
            <a:srgbClr val="40404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232B8A28-B0F8-48EA-BB11-AD0D29CC3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922542" cy="6858478"/>
          </a:xfrm>
          <a:custGeom>
            <a:avLst/>
            <a:gdLst>
              <a:gd name="connsiteX0" fmla="*/ 0 w 6922542"/>
              <a:gd name="connsiteY0" fmla="*/ 0 h 6858478"/>
              <a:gd name="connsiteX1" fmla="*/ 2674362 w 6922542"/>
              <a:gd name="connsiteY1" fmla="*/ 0 h 6858478"/>
              <a:gd name="connsiteX2" fmla="*/ 3740590 w 6922542"/>
              <a:gd name="connsiteY2" fmla="*/ 0 h 6858478"/>
              <a:gd name="connsiteX3" fmla="*/ 3746167 w 6922542"/>
              <a:gd name="connsiteY3" fmla="*/ 0 h 6858478"/>
              <a:gd name="connsiteX4" fmla="*/ 6922542 w 6922542"/>
              <a:gd name="connsiteY4" fmla="*/ 6858478 h 6858478"/>
              <a:gd name="connsiteX5" fmla="*/ 0 w 6922542"/>
              <a:gd name="connsiteY5"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2542" h="6858478">
                <a:moveTo>
                  <a:pt x="0" y="0"/>
                </a:moveTo>
                <a:lnTo>
                  <a:pt x="2674362" y="0"/>
                </a:lnTo>
                <a:lnTo>
                  <a:pt x="3740590" y="0"/>
                </a:lnTo>
                <a:lnTo>
                  <a:pt x="3746167" y="0"/>
                </a:lnTo>
                <a:lnTo>
                  <a:pt x="6922542" y="6858478"/>
                </a:lnTo>
                <a:lnTo>
                  <a:pt x="0" y="6858478"/>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CED05210-F855-4657-BDA5-CF310B3D1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9392"/>
            <a:ext cx="6594432" cy="6528608"/>
          </a:xfrm>
          <a:custGeom>
            <a:avLst/>
            <a:gdLst>
              <a:gd name="connsiteX0" fmla="*/ 0 w 6594432"/>
              <a:gd name="connsiteY0" fmla="*/ 0 h 6528608"/>
              <a:gd name="connsiteX1" fmla="*/ 2050216 w 6594432"/>
              <a:gd name="connsiteY1" fmla="*/ 0 h 6528608"/>
              <a:gd name="connsiteX2" fmla="*/ 3084046 w 6594432"/>
              <a:gd name="connsiteY2" fmla="*/ 0 h 6528608"/>
              <a:gd name="connsiteX3" fmla="*/ 3555715 w 6594432"/>
              <a:gd name="connsiteY3" fmla="*/ 0 h 6528608"/>
              <a:gd name="connsiteX4" fmla="*/ 6594432 w 6594432"/>
              <a:gd name="connsiteY4" fmla="*/ 6528607 h 6528608"/>
              <a:gd name="connsiteX5" fmla="*/ 6259915 w 6594432"/>
              <a:gd name="connsiteY5" fmla="*/ 6528607 h 6528608"/>
              <a:gd name="connsiteX6" fmla="*/ 6259915 w 6594432"/>
              <a:gd name="connsiteY6" fmla="*/ 6528608 h 6528608"/>
              <a:gd name="connsiteX7" fmla="*/ 0 w 6594432"/>
              <a:gd name="connsiteY7" fmla="*/ 6528608 h 652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94432" h="6528608">
                <a:moveTo>
                  <a:pt x="0" y="0"/>
                </a:moveTo>
                <a:lnTo>
                  <a:pt x="2050216" y="0"/>
                </a:lnTo>
                <a:lnTo>
                  <a:pt x="3084046" y="0"/>
                </a:lnTo>
                <a:lnTo>
                  <a:pt x="3555715" y="0"/>
                </a:lnTo>
                <a:lnTo>
                  <a:pt x="6594432" y="6528607"/>
                </a:lnTo>
                <a:lnTo>
                  <a:pt x="6259915" y="6528607"/>
                </a:lnTo>
                <a:lnTo>
                  <a:pt x="6259915" y="6528608"/>
                </a:lnTo>
                <a:lnTo>
                  <a:pt x="0" y="6528608"/>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6BD6A71-5DCB-4373-810E-0C269DB8C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5258"/>
            <a:ext cx="6342489" cy="6322742"/>
          </a:xfrm>
          <a:custGeom>
            <a:avLst/>
            <a:gdLst>
              <a:gd name="connsiteX0" fmla="*/ 0 w 6342489"/>
              <a:gd name="connsiteY0" fmla="*/ 0 h 6322742"/>
              <a:gd name="connsiteX1" fmla="*/ 1941565 w 6342489"/>
              <a:gd name="connsiteY1" fmla="*/ 0 h 6322742"/>
              <a:gd name="connsiteX2" fmla="*/ 2942795 w 6342489"/>
              <a:gd name="connsiteY2" fmla="*/ 0 h 6322742"/>
              <a:gd name="connsiteX3" fmla="*/ 3399591 w 6342489"/>
              <a:gd name="connsiteY3" fmla="*/ 0 h 6322742"/>
              <a:gd name="connsiteX4" fmla="*/ 6342489 w 6342489"/>
              <a:gd name="connsiteY4" fmla="*/ 6322741 h 6322742"/>
              <a:gd name="connsiteX5" fmla="*/ 6018520 w 6342489"/>
              <a:gd name="connsiteY5" fmla="*/ 6322741 h 6322742"/>
              <a:gd name="connsiteX6" fmla="*/ 6018520 w 6342489"/>
              <a:gd name="connsiteY6" fmla="*/ 6322742 h 6322742"/>
              <a:gd name="connsiteX7" fmla="*/ 0 w 6342489"/>
              <a:gd name="connsiteY7" fmla="*/ 6322742 h 632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2489" h="6322742">
                <a:moveTo>
                  <a:pt x="0" y="0"/>
                </a:moveTo>
                <a:lnTo>
                  <a:pt x="1941565" y="0"/>
                </a:lnTo>
                <a:lnTo>
                  <a:pt x="2942795" y="0"/>
                </a:lnTo>
                <a:lnTo>
                  <a:pt x="3399591" y="0"/>
                </a:lnTo>
                <a:lnTo>
                  <a:pt x="6342489" y="6322741"/>
                </a:lnTo>
                <a:lnTo>
                  <a:pt x="6018520" y="6322741"/>
                </a:lnTo>
                <a:lnTo>
                  <a:pt x="6018520" y="6322742"/>
                </a:lnTo>
                <a:lnTo>
                  <a:pt x="0" y="632274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2138870"/>
            <a:ext cx="3409508" cy="2770376"/>
          </a:xfrm>
        </p:spPr>
        <p:txBody>
          <a:bodyPr>
            <a:normAutofit/>
          </a:bodyPr>
          <a:lstStyle/>
          <a:p>
            <a:r>
              <a:rPr lang="en-US">
                <a:solidFill>
                  <a:schemeClr val="bg1"/>
                </a:solidFill>
              </a:rPr>
              <a:t>The Sexual Revolution</a:t>
            </a:r>
          </a:p>
        </p:txBody>
      </p:sp>
      <p:sp>
        <p:nvSpPr>
          <p:cNvPr id="3" name="Content Placeholder 2"/>
          <p:cNvSpPr>
            <a:spLocks noGrp="1"/>
          </p:cNvSpPr>
          <p:nvPr>
            <p:ph idx="1"/>
          </p:nvPr>
        </p:nvSpPr>
        <p:spPr>
          <a:xfrm>
            <a:off x="6271146" y="1356285"/>
            <a:ext cx="5082654" cy="4335545"/>
          </a:xfrm>
        </p:spPr>
        <p:txBody>
          <a:bodyPr anchor="ctr">
            <a:normAutofit/>
          </a:bodyPr>
          <a:lstStyle/>
          <a:p>
            <a:pPr marL="0" indent="0">
              <a:buNone/>
            </a:pPr>
            <a:r>
              <a:rPr lang="en-US" sz="2000">
                <a:solidFill>
                  <a:schemeClr val="bg1"/>
                </a:solidFill>
              </a:rPr>
              <a:t>“[Our goal] is to be ready as educators and parents to help young people obtain sex satisfaction before marriage. By sanctioning sex before marriage we will prevent fear and guilt … we must be ready to provide young boys and girls with the best contraception measures available so they will have the necessary means to achieve sexual satisfaction without having to risk possible pregnancy.”  --Lena Levine, Planned Parenthood, 1953</a:t>
            </a:r>
          </a:p>
        </p:txBody>
      </p:sp>
    </p:spTree>
    <p:extLst>
      <p:ext uri="{BB962C8B-B14F-4D97-AF65-F5344CB8AC3E}">
        <p14:creationId xmlns:p14="http://schemas.microsoft.com/office/powerpoint/2010/main" val="1420687881"/>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8C3DEBB2-D54E-470C-86B3-631BDDF6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845820"/>
            <a:ext cx="6087194" cy="5166360"/>
          </a:xfrm>
          <a:custGeom>
            <a:avLst/>
            <a:gdLst>
              <a:gd name="connsiteX0" fmla="*/ 0 w 6087194"/>
              <a:gd name="connsiteY0" fmla="*/ 0 h 5166360"/>
              <a:gd name="connsiteX1" fmla="*/ 155740 w 6087194"/>
              <a:gd name="connsiteY1" fmla="*/ 0 h 5166360"/>
              <a:gd name="connsiteX2" fmla="*/ 5867656 w 6087194"/>
              <a:gd name="connsiteY2" fmla="*/ 0 h 5166360"/>
              <a:gd name="connsiteX3" fmla="*/ 6087194 w 6087194"/>
              <a:gd name="connsiteY3" fmla="*/ 0 h 5166360"/>
              <a:gd name="connsiteX4" fmla="*/ 3693315 w 6087194"/>
              <a:gd name="connsiteY4" fmla="*/ 5166360 h 5166360"/>
              <a:gd name="connsiteX5" fmla="*/ 3473777 w 6087194"/>
              <a:gd name="connsiteY5" fmla="*/ 5166360 h 5166360"/>
              <a:gd name="connsiteX6" fmla="*/ 155740 w 6087194"/>
              <a:gd name="connsiteY6" fmla="*/ 5166360 h 5166360"/>
              <a:gd name="connsiteX7" fmla="*/ 0 w 6087194"/>
              <a:gd name="connsiteY7" fmla="*/ 5166360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7194" h="5166360">
                <a:moveTo>
                  <a:pt x="0" y="0"/>
                </a:moveTo>
                <a:lnTo>
                  <a:pt x="155740" y="0"/>
                </a:lnTo>
                <a:lnTo>
                  <a:pt x="5867656" y="0"/>
                </a:lnTo>
                <a:lnTo>
                  <a:pt x="6087194" y="0"/>
                </a:lnTo>
                <a:lnTo>
                  <a:pt x="3693315" y="5166360"/>
                </a:lnTo>
                <a:lnTo>
                  <a:pt x="3473777" y="5166360"/>
                </a:lnTo>
                <a:lnTo>
                  <a:pt x="155740" y="5166360"/>
                </a:lnTo>
                <a:lnTo>
                  <a:pt x="0" y="516636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847C7588-8C18-44D9-8469-ABB9865FE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26915" y="844868"/>
            <a:ext cx="8465085" cy="5167312"/>
          </a:xfrm>
          <a:custGeom>
            <a:avLst/>
            <a:gdLst>
              <a:gd name="connsiteX0" fmla="*/ 0 w 8465085"/>
              <a:gd name="connsiteY0" fmla="*/ 952 h 5167312"/>
              <a:gd name="connsiteX1" fmla="*/ 1898594 w 8465085"/>
              <a:gd name="connsiteY1" fmla="*/ 952 h 5167312"/>
              <a:gd name="connsiteX2" fmla="*/ 1898594 w 8465085"/>
              <a:gd name="connsiteY2" fmla="*/ 0 h 5167312"/>
              <a:gd name="connsiteX3" fmla="*/ 0 w 8465085"/>
              <a:gd name="connsiteY3" fmla="*/ 0 h 5167312"/>
              <a:gd name="connsiteX4" fmla="*/ 221324 w 8465085"/>
              <a:gd name="connsiteY4" fmla="*/ 5167312 h 5167312"/>
              <a:gd name="connsiteX5" fmla="*/ 7243482 w 8465085"/>
              <a:gd name="connsiteY5" fmla="*/ 5167312 h 5167312"/>
              <a:gd name="connsiteX6" fmla="*/ 8465085 w 8465085"/>
              <a:gd name="connsiteY6" fmla="*/ 5167312 h 5167312"/>
              <a:gd name="connsiteX7" fmla="*/ 8465085 w 8465085"/>
              <a:gd name="connsiteY7" fmla="*/ 0 h 5167312"/>
              <a:gd name="connsiteX8" fmla="*/ 7243482 w 8465085"/>
              <a:gd name="connsiteY8" fmla="*/ 0 h 5167312"/>
              <a:gd name="connsiteX9" fmla="*/ 2610976 w 8465085"/>
              <a:gd name="connsiteY9" fmla="*/ 0 h 5167312"/>
              <a:gd name="connsiteX10" fmla="*/ 2610976 w 8465085"/>
              <a:gd name="connsiteY10" fmla="*/ 952 h 5167312"/>
              <a:gd name="connsiteX11" fmla="*/ 2615203 w 8465085"/>
              <a:gd name="connsiteY11"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65085" h="5167312">
                <a:moveTo>
                  <a:pt x="0" y="952"/>
                </a:moveTo>
                <a:lnTo>
                  <a:pt x="1898594" y="952"/>
                </a:lnTo>
                <a:lnTo>
                  <a:pt x="1898594" y="0"/>
                </a:lnTo>
                <a:lnTo>
                  <a:pt x="0" y="0"/>
                </a:lnTo>
                <a:close/>
                <a:moveTo>
                  <a:pt x="221324" y="5167312"/>
                </a:moveTo>
                <a:lnTo>
                  <a:pt x="7243482" y="5167312"/>
                </a:lnTo>
                <a:lnTo>
                  <a:pt x="8465085" y="5167312"/>
                </a:lnTo>
                <a:lnTo>
                  <a:pt x="8465085" y="0"/>
                </a:lnTo>
                <a:lnTo>
                  <a:pt x="7243482" y="0"/>
                </a:lnTo>
                <a:lnTo>
                  <a:pt x="2610976" y="0"/>
                </a:lnTo>
                <a:lnTo>
                  <a:pt x="2610976" y="952"/>
                </a:lnTo>
                <a:lnTo>
                  <a:pt x="2615203"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199" y="1841614"/>
            <a:ext cx="3409508" cy="3173819"/>
          </a:xfrm>
        </p:spPr>
        <p:txBody>
          <a:bodyPr>
            <a:normAutofit/>
          </a:bodyPr>
          <a:lstStyle/>
          <a:p>
            <a:r>
              <a:rPr lang="en-US">
                <a:solidFill>
                  <a:schemeClr val="bg1"/>
                </a:solidFill>
              </a:rPr>
              <a:t>From Sexual Liberation to Sexual Minorities</a:t>
            </a:r>
          </a:p>
        </p:txBody>
      </p:sp>
      <p:sp>
        <p:nvSpPr>
          <p:cNvPr id="3" name="Content Placeholder 2"/>
          <p:cNvSpPr>
            <a:spLocks noGrp="1"/>
          </p:cNvSpPr>
          <p:nvPr>
            <p:ph idx="1"/>
          </p:nvPr>
        </p:nvSpPr>
        <p:spPr>
          <a:xfrm>
            <a:off x="6096000" y="1137208"/>
            <a:ext cx="5257800" cy="4582632"/>
          </a:xfrm>
        </p:spPr>
        <p:txBody>
          <a:bodyPr anchor="ctr">
            <a:normAutofit/>
          </a:bodyPr>
          <a:lstStyle/>
          <a:p>
            <a:r>
              <a:rPr lang="en-US" sz="2000" dirty="0"/>
              <a:t>Foucault on Sexuality</a:t>
            </a:r>
          </a:p>
          <a:p>
            <a:r>
              <a:rPr lang="en-US" sz="2000" dirty="0"/>
              <a:t>Key Question: Identity (Gender, Sexual)</a:t>
            </a:r>
          </a:p>
          <a:p>
            <a:r>
              <a:rPr lang="en-US" sz="2000" dirty="0"/>
              <a:t>The Problem: Judgmentalism</a:t>
            </a:r>
          </a:p>
          <a:p>
            <a:r>
              <a:rPr lang="en-US" sz="2000" dirty="0"/>
              <a:t>Metaphysics: Transcendentalism (Neo-Gnosticism)</a:t>
            </a:r>
          </a:p>
          <a:p>
            <a:r>
              <a:rPr lang="en-US" sz="2000" dirty="0"/>
              <a:t>Epistemology: Subjectivism (Intuitive)</a:t>
            </a:r>
          </a:p>
          <a:p>
            <a:r>
              <a:rPr lang="en-US" sz="2000" dirty="0"/>
              <a:t>Ethics: Libertine</a:t>
            </a:r>
          </a:p>
        </p:txBody>
      </p:sp>
    </p:spTree>
    <p:extLst>
      <p:ext uri="{BB962C8B-B14F-4D97-AF65-F5344CB8AC3E}">
        <p14:creationId xmlns:p14="http://schemas.microsoft.com/office/powerpoint/2010/main" val="504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DDDC2-E32B-45DF-83D0-1F121C50F984}"/>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The Zero-Sum Game</a:t>
            </a:r>
          </a:p>
        </p:txBody>
      </p:sp>
      <p:pic>
        <p:nvPicPr>
          <p:cNvPr id="4" name="Picture 4" descr="Image result for zero sum game">
            <a:extLst>
              <a:ext uri="{FF2B5EF4-FFF2-40B4-BE49-F238E27FC236}">
                <a16:creationId xmlns:a16="http://schemas.microsoft.com/office/drawing/2014/main" id="{3BF88263-31BB-47F1-95D7-38B53B5DC4E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975" r="1" b="9434"/>
          <a:stretch/>
        </p:blipFill>
        <p:spPr bwMode="auto">
          <a:xfrm>
            <a:off x="640080" y="640080"/>
            <a:ext cx="10911840" cy="4836795"/>
          </a:xfrm>
          <a:prstGeom prst="rect">
            <a:avLst/>
          </a:prstGeom>
          <a:noFill/>
          <a:ln w="19050">
            <a:solidFill>
              <a:schemeClr val="tx1"/>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82163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98F256C1-121A-4E20-B443-F54060848C8B}"/>
              </a:ext>
            </a:extLst>
          </p:cNvPr>
          <p:cNvSpPr>
            <a:spLocks noGrp="1"/>
          </p:cNvSpPr>
          <p:nvPr>
            <p:ph type="title"/>
          </p:nvPr>
        </p:nvSpPr>
        <p:spPr>
          <a:xfrm>
            <a:off x="786385" y="841248"/>
            <a:ext cx="5129600" cy="5340097"/>
          </a:xfrm>
        </p:spPr>
        <p:txBody>
          <a:bodyPr anchor="ctr">
            <a:normAutofit/>
          </a:bodyPr>
          <a:lstStyle/>
          <a:p>
            <a:r>
              <a:rPr lang="en-US" sz="4800" dirty="0">
                <a:solidFill>
                  <a:schemeClr val="bg1"/>
                </a:solidFill>
              </a:rPr>
              <a:t>Everything is a </a:t>
            </a:r>
            <a:br>
              <a:rPr lang="en-US" sz="4800" dirty="0">
                <a:solidFill>
                  <a:schemeClr val="bg1"/>
                </a:solidFill>
              </a:rPr>
            </a:br>
            <a:r>
              <a:rPr lang="en-US" sz="4800" dirty="0">
                <a:solidFill>
                  <a:schemeClr val="bg1"/>
                </a:solidFill>
              </a:rPr>
              <a:t>Zero-Sum Game</a:t>
            </a:r>
          </a:p>
        </p:txBody>
      </p:sp>
      <p:sp>
        <p:nvSpPr>
          <p:cNvPr id="3" name="Content Placeholder 2">
            <a:extLst>
              <a:ext uri="{FF2B5EF4-FFF2-40B4-BE49-F238E27FC236}">
                <a16:creationId xmlns:a16="http://schemas.microsoft.com/office/drawing/2014/main" id="{C2D7AB55-1888-45B1-B120-0AA5CEE1F8E8}"/>
              </a:ext>
            </a:extLst>
          </p:cNvPr>
          <p:cNvSpPr>
            <a:spLocks noGrp="1"/>
          </p:cNvSpPr>
          <p:nvPr>
            <p:ph idx="1"/>
          </p:nvPr>
        </p:nvSpPr>
        <p:spPr>
          <a:xfrm>
            <a:off x="6464410" y="841247"/>
            <a:ext cx="4484536" cy="5340097"/>
          </a:xfrm>
        </p:spPr>
        <p:txBody>
          <a:bodyPr anchor="ctr">
            <a:normAutofit/>
          </a:bodyPr>
          <a:lstStyle/>
          <a:p>
            <a:r>
              <a:rPr lang="en-US" sz="2400" dirty="0">
                <a:solidFill>
                  <a:schemeClr val="tx2"/>
                </a:solidFill>
              </a:rPr>
              <a:t>Economics</a:t>
            </a:r>
          </a:p>
          <a:p>
            <a:r>
              <a:rPr lang="en-US" sz="2400" dirty="0">
                <a:solidFill>
                  <a:schemeClr val="tx2"/>
                </a:solidFill>
              </a:rPr>
              <a:t>Power</a:t>
            </a:r>
          </a:p>
          <a:p>
            <a:pPr lvl="1"/>
            <a:r>
              <a:rPr lang="en-US" dirty="0">
                <a:solidFill>
                  <a:schemeClr val="tx2"/>
                </a:solidFill>
              </a:rPr>
              <a:t>Race</a:t>
            </a:r>
          </a:p>
          <a:p>
            <a:pPr lvl="1"/>
            <a:r>
              <a:rPr lang="en-US" dirty="0">
                <a:solidFill>
                  <a:schemeClr val="tx2"/>
                </a:solidFill>
              </a:rPr>
              <a:t>Sex</a:t>
            </a:r>
          </a:p>
          <a:p>
            <a:pPr lvl="1"/>
            <a:r>
              <a:rPr lang="en-US" dirty="0">
                <a:solidFill>
                  <a:schemeClr val="tx2"/>
                </a:solidFill>
              </a:rPr>
              <a:t>Class</a:t>
            </a:r>
          </a:p>
          <a:p>
            <a:pPr lvl="1"/>
            <a:r>
              <a:rPr lang="en-US" dirty="0">
                <a:solidFill>
                  <a:schemeClr val="tx2"/>
                </a:solidFill>
              </a:rPr>
              <a:t>Etc.</a:t>
            </a:r>
          </a:p>
          <a:p>
            <a:r>
              <a:rPr lang="en-US" sz="2400" dirty="0">
                <a:solidFill>
                  <a:schemeClr val="tx2"/>
                </a:solidFill>
              </a:rPr>
              <a:t>Moral Authority</a:t>
            </a:r>
          </a:p>
        </p:txBody>
      </p:sp>
    </p:spTree>
    <p:extLst>
      <p:ext uri="{BB962C8B-B14F-4D97-AF65-F5344CB8AC3E}">
        <p14:creationId xmlns:p14="http://schemas.microsoft.com/office/powerpoint/2010/main" val="2179200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CBF59F-0D6A-4252-AB3D-234294D7D11D}"/>
              </a:ext>
            </a:extLst>
          </p:cNvPr>
          <p:cNvSpPr>
            <a:spLocks noGrp="1"/>
          </p:cNvSpPr>
          <p:nvPr>
            <p:ph type="title"/>
          </p:nvPr>
        </p:nvSpPr>
        <p:spPr>
          <a:xfrm>
            <a:off x="391378" y="320675"/>
            <a:ext cx="11407487" cy="1325563"/>
          </a:xfrm>
        </p:spPr>
        <p:txBody>
          <a:bodyPr>
            <a:normAutofit/>
          </a:bodyPr>
          <a:lstStyle/>
          <a:p>
            <a:r>
              <a:rPr lang="en-US" sz="5400">
                <a:solidFill>
                  <a:schemeClr val="bg1"/>
                </a:solidFill>
              </a:rPr>
              <a:t>Identity and Moral Authority</a:t>
            </a:r>
          </a:p>
        </p:txBody>
      </p:sp>
      <p:graphicFrame>
        <p:nvGraphicFramePr>
          <p:cNvPr id="18" name="Content Placeholder 2">
            <a:extLst>
              <a:ext uri="{FF2B5EF4-FFF2-40B4-BE49-F238E27FC236}">
                <a16:creationId xmlns:a16="http://schemas.microsoft.com/office/drawing/2014/main" id="{5636648D-17F8-44ED-8168-76C36755DEF0}"/>
              </a:ext>
            </a:extLst>
          </p:cNvPr>
          <p:cNvGraphicFramePr>
            <a:graphicFrameLocks noGrp="1"/>
          </p:cNvGraphicFramePr>
          <p:nvPr>
            <p:ph idx="1"/>
            <p:extLst>
              <p:ext uri="{D42A27DB-BD31-4B8C-83A1-F6EECF244321}">
                <p14:modId xmlns:p14="http://schemas.microsoft.com/office/powerpoint/2010/main" val="1190075608"/>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508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365760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4360" y="637125"/>
            <a:ext cx="3163448" cy="5256371"/>
          </a:xfrm>
        </p:spPr>
        <p:txBody>
          <a:bodyPr>
            <a:normAutofit/>
          </a:bodyPr>
          <a:lstStyle/>
          <a:p>
            <a:r>
              <a:rPr lang="en-US" dirty="0"/>
              <a:t>Creating Communities of Virtuous Victimhood</a:t>
            </a:r>
          </a:p>
        </p:txBody>
      </p:sp>
      <p:graphicFrame>
        <p:nvGraphicFramePr>
          <p:cNvPr id="14" name="Content Placeholder 11">
            <a:extLst>
              <a:ext uri="{FF2B5EF4-FFF2-40B4-BE49-F238E27FC236}">
                <a16:creationId xmlns:a16="http://schemas.microsoft.com/office/drawing/2014/main" id="{88F05DDA-81B8-4109-B6EA-8A17344D55AB}"/>
              </a:ext>
            </a:extLst>
          </p:cNvPr>
          <p:cNvGraphicFramePr>
            <a:graphicFrameLocks noGrp="1"/>
          </p:cNvGraphicFramePr>
          <p:nvPr>
            <p:ph idx="1"/>
            <p:extLst>
              <p:ext uri="{D42A27DB-BD31-4B8C-83A1-F6EECF244321}">
                <p14:modId xmlns:p14="http://schemas.microsoft.com/office/powerpoint/2010/main" val="4119855195"/>
              </p:ext>
            </p:extLst>
          </p:nvPr>
        </p:nvGraphicFramePr>
        <p:xfrm>
          <a:off x="4515633" y="303591"/>
          <a:ext cx="7240043"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8933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45E8-7398-4F98-B1D6-9B57594DDEEC}"/>
              </a:ext>
            </a:extLst>
          </p:cNvPr>
          <p:cNvSpPr>
            <a:spLocks noGrp="1"/>
          </p:cNvSpPr>
          <p:nvPr>
            <p:ph type="title"/>
          </p:nvPr>
        </p:nvSpPr>
        <p:spPr>
          <a:xfrm>
            <a:off x="801099" y="1396289"/>
            <a:ext cx="4249006" cy="1325563"/>
          </a:xfrm>
        </p:spPr>
        <p:txBody>
          <a:bodyPr>
            <a:normAutofit/>
          </a:bodyPr>
          <a:lstStyle/>
          <a:p>
            <a:r>
              <a:rPr lang="en-US" dirty="0"/>
              <a:t>Critical Race Theory (CRT)</a:t>
            </a:r>
          </a:p>
        </p:txBody>
      </p:sp>
      <p:sp>
        <p:nvSpPr>
          <p:cNvPr id="3" name="Content Placeholder 2">
            <a:extLst>
              <a:ext uri="{FF2B5EF4-FFF2-40B4-BE49-F238E27FC236}">
                <a16:creationId xmlns:a16="http://schemas.microsoft.com/office/drawing/2014/main" id="{C1FE177C-27DD-4BEC-89F0-2C6AA24D6F07}"/>
              </a:ext>
            </a:extLst>
          </p:cNvPr>
          <p:cNvSpPr>
            <a:spLocks noGrp="1"/>
          </p:cNvSpPr>
          <p:nvPr>
            <p:ph idx="1"/>
          </p:nvPr>
        </p:nvSpPr>
        <p:spPr>
          <a:xfrm>
            <a:off x="805544" y="2871982"/>
            <a:ext cx="4245428" cy="3181684"/>
          </a:xfrm>
        </p:spPr>
        <p:txBody>
          <a:bodyPr anchor="t">
            <a:normAutofit/>
          </a:bodyPr>
          <a:lstStyle/>
          <a:p>
            <a:r>
              <a:rPr lang="en-US" sz="1700" dirty="0"/>
              <a:t>Derrick Bell</a:t>
            </a:r>
          </a:p>
          <a:p>
            <a:pPr lvl="1"/>
            <a:r>
              <a:rPr lang="en-US" sz="1700" dirty="0"/>
              <a:t>US Law is White Supremacist</a:t>
            </a:r>
          </a:p>
          <a:p>
            <a:pPr lvl="1"/>
            <a:r>
              <a:rPr lang="en-US" sz="1700" dirty="0"/>
              <a:t>Advances in Civil Rights only if Benefit White Elites</a:t>
            </a:r>
          </a:p>
          <a:p>
            <a:r>
              <a:rPr lang="en-US" sz="1700" dirty="0" err="1"/>
              <a:t>Kimberlé</a:t>
            </a:r>
            <a:r>
              <a:rPr lang="en-US" sz="1700" dirty="0"/>
              <a:t> Crenshaw</a:t>
            </a:r>
          </a:p>
          <a:p>
            <a:pPr lvl="1"/>
            <a:r>
              <a:rPr lang="en-US" sz="1700" dirty="0"/>
              <a:t>Intersectionality</a:t>
            </a:r>
          </a:p>
          <a:p>
            <a:r>
              <a:rPr lang="en-US" sz="1700" dirty="0"/>
              <a:t>Identity</a:t>
            </a:r>
          </a:p>
          <a:p>
            <a:pPr lvl="1"/>
            <a:r>
              <a:rPr lang="en-US" sz="1700" dirty="0"/>
              <a:t>Neither Individual nor Universal</a:t>
            </a:r>
          </a:p>
          <a:p>
            <a:pPr lvl="1"/>
            <a:r>
              <a:rPr lang="en-US" sz="1700" dirty="0"/>
              <a:t>Intersection of Groups</a:t>
            </a:r>
          </a:p>
        </p:txBody>
      </p:sp>
      <p:sp>
        <p:nvSpPr>
          <p:cNvPr id="73" name="Freeform: Shape 7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a:extLst>
              <a:ext uri="{FF2B5EF4-FFF2-40B4-BE49-F238E27FC236}">
                <a16:creationId xmlns:a16="http://schemas.microsoft.com/office/drawing/2014/main" id="{39CF3FED-DE7C-43CB-970C-1C9EF922B1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196" b="40571"/>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75" name="Freeform: Shape 7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A person in a suit&#10;&#10;Description automatically generated with low confidence">
            <a:extLst>
              <a:ext uri="{FF2B5EF4-FFF2-40B4-BE49-F238E27FC236}">
                <a16:creationId xmlns:a16="http://schemas.microsoft.com/office/drawing/2014/main" id="{55B9A891-CAA7-426A-BDB6-3F668E4D8D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22047"/>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40497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07E773EB-1EC1-4E49-9DE2-E6F4604972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391"/>
            <a:ext cx="12192000" cy="19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680E3CD-8235-47F1-9761-0A1A231B9FEB}"/>
              </a:ext>
            </a:extLst>
          </p:cNvPr>
          <p:cNvSpPr>
            <a:spLocks noGrp="1"/>
          </p:cNvSpPr>
          <p:nvPr>
            <p:ph type="title"/>
          </p:nvPr>
        </p:nvSpPr>
        <p:spPr>
          <a:xfrm>
            <a:off x="391378" y="320675"/>
            <a:ext cx="11407487" cy="1325563"/>
          </a:xfrm>
        </p:spPr>
        <p:txBody>
          <a:bodyPr>
            <a:normAutofit/>
          </a:bodyPr>
          <a:lstStyle/>
          <a:p>
            <a:r>
              <a:rPr lang="en-US" sz="5400" dirty="0">
                <a:solidFill>
                  <a:schemeClr val="bg1"/>
                </a:solidFill>
              </a:rPr>
              <a:t>Critical Race Theory</a:t>
            </a:r>
          </a:p>
        </p:txBody>
      </p:sp>
      <p:graphicFrame>
        <p:nvGraphicFramePr>
          <p:cNvPr id="13" name="Content Placeholder 2">
            <a:extLst>
              <a:ext uri="{FF2B5EF4-FFF2-40B4-BE49-F238E27FC236}">
                <a16:creationId xmlns:a16="http://schemas.microsoft.com/office/drawing/2014/main" id="{01D1777C-BAF5-4DDA-BDDE-7B0FC6D55E70}"/>
              </a:ext>
            </a:extLst>
          </p:cNvPr>
          <p:cNvGraphicFramePr>
            <a:graphicFrameLocks noGrp="1"/>
          </p:cNvGraphicFramePr>
          <p:nvPr>
            <p:ph idx="1"/>
            <p:extLst>
              <p:ext uri="{D42A27DB-BD31-4B8C-83A1-F6EECF244321}">
                <p14:modId xmlns:p14="http://schemas.microsoft.com/office/powerpoint/2010/main" val="191661224"/>
              </p:ext>
            </p:extLst>
          </p:nvPr>
        </p:nvGraphicFramePr>
        <p:xfrm>
          <a:off x="391379" y="1976293"/>
          <a:ext cx="1140748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099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6B319F-86FE-4754-878E-06F0804D8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32385" cy="6858000"/>
          </a:xfrm>
          <a:prstGeom prst="rect">
            <a:avLst/>
          </a:prstGeom>
          <a:solidFill>
            <a:schemeClr val="accent5">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3" name="Rectangle 12">
            <a:extLst>
              <a:ext uri="{FF2B5EF4-FFF2-40B4-BE49-F238E27FC236}">
                <a16:creationId xmlns:a16="http://schemas.microsoft.com/office/drawing/2014/main" id="{DCF7D1B5-3477-499F-ACC5-2C8B07F4E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2385" y="0"/>
            <a:ext cx="3218914" cy="6858000"/>
          </a:xfrm>
          <a:prstGeom prst="rect">
            <a:avLst/>
          </a:prstGeom>
          <a:solidFill>
            <a:schemeClr val="accent5">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8B9B314-3BCC-43E1-A351-23A9F04A37F4}"/>
              </a:ext>
            </a:extLst>
          </p:cNvPr>
          <p:cNvSpPr>
            <a:spLocks noGrp="1"/>
          </p:cNvSpPr>
          <p:nvPr>
            <p:ph type="title"/>
          </p:nvPr>
        </p:nvSpPr>
        <p:spPr>
          <a:xfrm>
            <a:off x="992206" y="1608667"/>
            <a:ext cx="2823275" cy="4501127"/>
          </a:xfrm>
        </p:spPr>
        <p:txBody>
          <a:bodyPr anchor="t">
            <a:normAutofit/>
          </a:bodyPr>
          <a:lstStyle/>
          <a:p>
            <a:pPr algn="r"/>
            <a:r>
              <a:rPr lang="en-US" sz="3200">
                <a:solidFill>
                  <a:srgbClr val="FFFFFF"/>
                </a:solidFill>
              </a:rPr>
              <a:t>White Supremacy Culture*</a:t>
            </a:r>
          </a:p>
        </p:txBody>
      </p:sp>
      <p:sp>
        <p:nvSpPr>
          <p:cNvPr id="4" name="Content Placeholder 3">
            <a:extLst>
              <a:ext uri="{FF2B5EF4-FFF2-40B4-BE49-F238E27FC236}">
                <a16:creationId xmlns:a16="http://schemas.microsoft.com/office/drawing/2014/main" id="{8A25B868-5628-4756-8BF2-D4A3DC16CC6A}"/>
              </a:ext>
            </a:extLst>
          </p:cNvPr>
          <p:cNvSpPr>
            <a:spLocks noGrp="1"/>
          </p:cNvSpPr>
          <p:nvPr>
            <p:ph sz="half" idx="1"/>
          </p:nvPr>
        </p:nvSpPr>
        <p:spPr>
          <a:xfrm>
            <a:off x="4547698" y="1608667"/>
            <a:ext cx="3421958" cy="4501127"/>
          </a:xfrm>
        </p:spPr>
        <p:txBody>
          <a:bodyPr>
            <a:normAutofit/>
          </a:bodyPr>
          <a:lstStyle/>
          <a:p>
            <a:r>
              <a:rPr lang="en-US" sz="2000"/>
              <a:t>Perfectionism</a:t>
            </a:r>
          </a:p>
          <a:p>
            <a:r>
              <a:rPr lang="en-US" sz="2000"/>
              <a:t>A sense of urgency</a:t>
            </a:r>
          </a:p>
          <a:p>
            <a:r>
              <a:rPr lang="en-US" sz="2000"/>
              <a:t>Defensiveness</a:t>
            </a:r>
          </a:p>
          <a:p>
            <a:r>
              <a:rPr lang="en-US" sz="2000"/>
              <a:t>Valuing quantity over quality</a:t>
            </a:r>
          </a:p>
          <a:p>
            <a:r>
              <a:rPr lang="en-US" sz="2000"/>
              <a:t>Worship of the written word</a:t>
            </a:r>
          </a:p>
          <a:p>
            <a:r>
              <a:rPr lang="en-US" sz="2000"/>
              <a:t>Belief in only one right way</a:t>
            </a:r>
          </a:p>
          <a:p>
            <a:r>
              <a:rPr lang="en-US" sz="2000"/>
              <a:t>Paternalism</a:t>
            </a:r>
          </a:p>
          <a:p>
            <a:r>
              <a:rPr lang="en-US" sz="2000"/>
              <a:t>Either/or thinking</a:t>
            </a:r>
          </a:p>
          <a:p>
            <a:r>
              <a:rPr lang="en-US" sz="2000"/>
              <a:t>Power hoarding</a:t>
            </a:r>
          </a:p>
          <a:p>
            <a:endParaRPr lang="en-US" sz="2000"/>
          </a:p>
        </p:txBody>
      </p:sp>
      <p:sp>
        <p:nvSpPr>
          <p:cNvPr id="5" name="Content Placeholder 4">
            <a:extLst>
              <a:ext uri="{FF2B5EF4-FFF2-40B4-BE49-F238E27FC236}">
                <a16:creationId xmlns:a16="http://schemas.microsoft.com/office/drawing/2014/main" id="{7D4968A5-793C-4CA8-8ED5-735D123FD1E0}"/>
              </a:ext>
            </a:extLst>
          </p:cNvPr>
          <p:cNvSpPr>
            <a:spLocks noGrp="1"/>
          </p:cNvSpPr>
          <p:nvPr>
            <p:ph sz="half" idx="2"/>
          </p:nvPr>
        </p:nvSpPr>
        <p:spPr>
          <a:xfrm>
            <a:off x="8289696" y="1608667"/>
            <a:ext cx="3421957" cy="4501127"/>
          </a:xfrm>
        </p:spPr>
        <p:txBody>
          <a:bodyPr>
            <a:normAutofit/>
          </a:bodyPr>
          <a:lstStyle/>
          <a:p>
            <a:r>
              <a:rPr lang="en-US" sz="2000" dirty="0"/>
              <a:t>Fear of open conflict</a:t>
            </a:r>
          </a:p>
          <a:p>
            <a:r>
              <a:rPr lang="en-US" sz="2000" dirty="0"/>
              <a:t>Individualism</a:t>
            </a:r>
          </a:p>
          <a:p>
            <a:r>
              <a:rPr lang="en-US" sz="2000" dirty="0"/>
              <a:t>Belief that I'm the only one (who can do this 'right’)</a:t>
            </a:r>
          </a:p>
          <a:p>
            <a:r>
              <a:rPr lang="en-US" sz="2000" dirty="0"/>
              <a:t>Belief that progress is bigger and more</a:t>
            </a:r>
          </a:p>
          <a:p>
            <a:r>
              <a:rPr lang="en-US" sz="2000" dirty="0"/>
              <a:t>Belief in objectivity</a:t>
            </a:r>
          </a:p>
          <a:p>
            <a:r>
              <a:rPr lang="en-US" sz="2000" dirty="0"/>
              <a:t>Claiming a right to comfort.</a:t>
            </a:r>
          </a:p>
        </p:txBody>
      </p:sp>
      <p:sp>
        <p:nvSpPr>
          <p:cNvPr id="6" name="TextBox 5">
            <a:extLst>
              <a:ext uri="{FF2B5EF4-FFF2-40B4-BE49-F238E27FC236}">
                <a16:creationId xmlns:a16="http://schemas.microsoft.com/office/drawing/2014/main" id="{5828329A-1BC8-41C1-B730-B026235ECA8E}"/>
              </a:ext>
            </a:extLst>
          </p:cNvPr>
          <p:cNvSpPr txBox="1"/>
          <p:nvPr/>
        </p:nvSpPr>
        <p:spPr>
          <a:xfrm>
            <a:off x="5581649" y="5972175"/>
            <a:ext cx="5553075" cy="307777"/>
          </a:xfrm>
          <a:prstGeom prst="rect">
            <a:avLst/>
          </a:prstGeom>
          <a:noFill/>
        </p:spPr>
        <p:txBody>
          <a:bodyPr wrap="square" rtlCol="0">
            <a:spAutoFit/>
          </a:bodyPr>
          <a:lstStyle/>
          <a:p>
            <a:pPr>
              <a:spcAft>
                <a:spcPts val="600"/>
              </a:spcAft>
            </a:pPr>
            <a:r>
              <a:rPr lang="en-US" sz="1400" dirty="0"/>
              <a:t>*https://www.dismantlingracism.org/white-supremacy-culture.html</a:t>
            </a:r>
            <a:endParaRPr lang="en-US" sz="1400"/>
          </a:p>
        </p:txBody>
      </p:sp>
    </p:spTree>
    <p:extLst>
      <p:ext uri="{BB962C8B-B14F-4D97-AF65-F5344CB8AC3E}">
        <p14:creationId xmlns:p14="http://schemas.microsoft.com/office/powerpoint/2010/main" val="23635142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text on a white background&#10;&#10;Description automatically generated">
            <a:extLst>
              <a:ext uri="{FF2B5EF4-FFF2-40B4-BE49-F238E27FC236}">
                <a16:creationId xmlns:a16="http://schemas.microsoft.com/office/drawing/2014/main" id="{4E7A1269-7541-402A-86A4-52224CD0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9325" y="704850"/>
            <a:ext cx="7753350" cy="5448300"/>
          </a:xfrm>
          <a:prstGeom prst="rect">
            <a:avLst/>
          </a:prstGeom>
        </p:spPr>
      </p:pic>
      <p:sp>
        <p:nvSpPr>
          <p:cNvPr id="6" name="TextBox 5">
            <a:extLst>
              <a:ext uri="{FF2B5EF4-FFF2-40B4-BE49-F238E27FC236}">
                <a16:creationId xmlns:a16="http://schemas.microsoft.com/office/drawing/2014/main" id="{A7B1D8DD-4AEB-4B2A-A9FC-F512D71FB02C}"/>
              </a:ext>
            </a:extLst>
          </p:cNvPr>
          <p:cNvSpPr txBox="1"/>
          <p:nvPr/>
        </p:nvSpPr>
        <p:spPr>
          <a:xfrm>
            <a:off x="6496050" y="6362700"/>
            <a:ext cx="5086350" cy="276999"/>
          </a:xfrm>
          <a:prstGeom prst="rect">
            <a:avLst/>
          </a:prstGeom>
          <a:noFill/>
        </p:spPr>
        <p:txBody>
          <a:bodyPr wrap="square" rtlCol="0">
            <a:spAutoFit/>
          </a:bodyPr>
          <a:lstStyle/>
          <a:p>
            <a:r>
              <a:rPr lang="en-US" sz="1200" dirty="0"/>
              <a:t>https://radicalcopyeditor.com/2017/04/21/white-supremacy/</a:t>
            </a:r>
          </a:p>
        </p:txBody>
      </p:sp>
    </p:spTree>
    <p:extLst>
      <p:ext uri="{BB962C8B-B14F-4D97-AF65-F5344CB8AC3E}">
        <p14:creationId xmlns:p14="http://schemas.microsoft.com/office/powerpoint/2010/main" val="1619465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900</Words>
  <Application>Microsoft Office PowerPoint</Application>
  <PresentationFormat>Widescreen</PresentationFormat>
  <Paragraphs>136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The Critical Theory Umbrella</vt:lpstr>
      <vt:lpstr>The Zero-Sum Game</vt:lpstr>
      <vt:lpstr>Everything is a  Zero-Sum Game</vt:lpstr>
      <vt:lpstr>Identity and Moral Authority</vt:lpstr>
      <vt:lpstr>Creating Communities of Virtuous Victimhood</vt:lpstr>
      <vt:lpstr>Critical Race Theory (CRT)</vt:lpstr>
      <vt:lpstr>Critical Race Theory</vt:lpstr>
      <vt:lpstr>White Supremacy Culture*</vt:lpstr>
      <vt:lpstr>PowerPoint Presentation</vt:lpstr>
      <vt:lpstr>“Objectivity” and White Supremacy</vt:lpstr>
      <vt:lpstr>White Privilege*</vt:lpstr>
      <vt:lpstr>“Black Lives Matter”</vt:lpstr>
      <vt:lpstr>“Black Lives Matter”</vt:lpstr>
      <vt:lpstr>The Sexual Revolution</vt:lpstr>
      <vt:lpstr>The Sexual Revolution</vt:lpstr>
      <vt:lpstr>The Sexual Revolution</vt:lpstr>
      <vt:lpstr>The Sexual Revolution</vt:lpstr>
      <vt:lpstr>The Sexual Revolution</vt:lpstr>
      <vt:lpstr>From Sexual Liberation to Sexual Minorities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Zero-Sum Game</dc:title>
  <dc:creator>Sunshine, Glenn (History)</dc:creator>
  <cp:lastModifiedBy>Sunshine, Glenn (History)</cp:lastModifiedBy>
  <cp:revision>1</cp:revision>
  <dcterms:created xsi:type="dcterms:W3CDTF">2021-02-27T22:25:06Z</dcterms:created>
  <dcterms:modified xsi:type="dcterms:W3CDTF">2021-03-03T16:27:44Z</dcterms:modified>
</cp:coreProperties>
</file>