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sldIdLst>
    <p:sldId id="314" r:id="rId2"/>
    <p:sldId id="315" r:id="rId3"/>
    <p:sldId id="305" r:id="rId4"/>
    <p:sldId id="310" r:id="rId5"/>
    <p:sldId id="301" r:id="rId6"/>
    <p:sldId id="302" r:id="rId7"/>
    <p:sldId id="312" r:id="rId8"/>
    <p:sldId id="313" r:id="rId9"/>
    <p:sldId id="306" r:id="rId10"/>
    <p:sldId id="298" r:id="rId11"/>
    <p:sldId id="311" r:id="rId12"/>
    <p:sldId id="307" r:id="rId13"/>
    <p:sldId id="299" r:id="rId14"/>
    <p:sldId id="309" r:id="rId15"/>
    <p:sldId id="30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11B1A5-F7BE-474E-ABFE-3D8C5FEE43D9}" v="185" dt="2021-03-03T16:07:54.5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enn Sunshine" userId="53110830d62f52cf" providerId="LiveId" clId="{AE11B1A5-F7BE-474E-ABFE-3D8C5FEE43D9}"/>
    <pc:docChg chg="undo custSel mod addSld delSld modSld sldOrd">
      <pc:chgData name="Glenn Sunshine" userId="53110830d62f52cf" providerId="LiveId" clId="{AE11B1A5-F7BE-474E-ABFE-3D8C5FEE43D9}" dt="2021-03-03T16:24:47.075" v="1931" actId="20577"/>
      <pc:docMkLst>
        <pc:docMk/>
      </pc:docMkLst>
      <pc:sldChg chg="del">
        <pc:chgData name="Glenn Sunshine" userId="53110830d62f52cf" providerId="LiveId" clId="{AE11B1A5-F7BE-474E-ABFE-3D8C5FEE43D9}" dt="2021-03-01T19:13:24.143" v="0" actId="47"/>
        <pc:sldMkLst>
          <pc:docMk/>
          <pc:sldMk cId="1420687881" sldId="267"/>
        </pc:sldMkLst>
      </pc:sldChg>
      <pc:sldChg chg="del">
        <pc:chgData name="Glenn Sunshine" userId="53110830d62f52cf" providerId="LiveId" clId="{AE11B1A5-F7BE-474E-ABFE-3D8C5FEE43D9}" dt="2021-03-01T19:13:24.143" v="0" actId="47"/>
        <pc:sldMkLst>
          <pc:docMk/>
          <pc:sldMk cId="5045263" sldId="269"/>
        </pc:sldMkLst>
      </pc:sldChg>
      <pc:sldChg chg="del">
        <pc:chgData name="Glenn Sunshine" userId="53110830d62f52cf" providerId="LiveId" clId="{AE11B1A5-F7BE-474E-ABFE-3D8C5FEE43D9}" dt="2021-03-01T19:13:24.143" v="0" actId="47"/>
        <pc:sldMkLst>
          <pc:docMk/>
          <pc:sldMk cId="2468933684" sldId="274"/>
        </pc:sldMkLst>
      </pc:sldChg>
      <pc:sldChg chg="del">
        <pc:chgData name="Glenn Sunshine" userId="53110830d62f52cf" providerId="LiveId" clId="{AE11B1A5-F7BE-474E-ABFE-3D8C5FEE43D9}" dt="2021-03-01T19:13:24.143" v="0" actId="47"/>
        <pc:sldMkLst>
          <pc:docMk/>
          <pc:sldMk cId="4240990057" sldId="287"/>
        </pc:sldMkLst>
      </pc:sldChg>
      <pc:sldChg chg="del">
        <pc:chgData name="Glenn Sunshine" userId="53110830d62f52cf" providerId="LiveId" clId="{AE11B1A5-F7BE-474E-ABFE-3D8C5FEE43D9}" dt="2021-03-01T19:13:24.143" v="0" actId="47"/>
        <pc:sldMkLst>
          <pc:docMk/>
          <pc:sldMk cId="1619465607" sldId="288"/>
        </pc:sldMkLst>
      </pc:sldChg>
      <pc:sldChg chg="del">
        <pc:chgData name="Glenn Sunshine" userId="53110830d62f52cf" providerId="LiveId" clId="{AE11B1A5-F7BE-474E-ABFE-3D8C5FEE43D9}" dt="2021-03-01T19:13:24.143" v="0" actId="47"/>
        <pc:sldMkLst>
          <pc:docMk/>
          <pc:sldMk cId="2363514251" sldId="289"/>
        </pc:sldMkLst>
      </pc:sldChg>
      <pc:sldChg chg="del">
        <pc:chgData name="Glenn Sunshine" userId="53110830d62f52cf" providerId="LiveId" clId="{AE11B1A5-F7BE-474E-ABFE-3D8C5FEE43D9}" dt="2021-03-01T19:13:24.143" v="0" actId="47"/>
        <pc:sldMkLst>
          <pc:docMk/>
          <pc:sldMk cId="169733314" sldId="290"/>
        </pc:sldMkLst>
      </pc:sldChg>
      <pc:sldChg chg="del">
        <pc:chgData name="Glenn Sunshine" userId="53110830d62f52cf" providerId="LiveId" clId="{AE11B1A5-F7BE-474E-ABFE-3D8C5FEE43D9}" dt="2021-03-01T19:13:24.143" v="0" actId="47"/>
        <pc:sldMkLst>
          <pc:docMk/>
          <pc:sldMk cId="3302913946" sldId="293"/>
        </pc:sldMkLst>
      </pc:sldChg>
      <pc:sldChg chg="del">
        <pc:chgData name="Glenn Sunshine" userId="53110830d62f52cf" providerId="LiveId" clId="{AE11B1A5-F7BE-474E-ABFE-3D8C5FEE43D9}" dt="2021-03-01T19:13:24.143" v="0" actId="47"/>
        <pc:sldMkLst>
          <pc:docMk/>
          <pc:sldMk cId="2132979034" sldId="294"/>
        </pc:sldMkLst>
      </pc:sldChg>
      <pc:sldChg chg="del">
        <pc:chgData name="Glenn Sunshine" userId="53110830d62f52cf" providerId="LiveId" clId="{AE11B1A5-F7BE-474E-ABFE-3D8C5FEE43D9}" dt="2021-03-01T19:13:24.143" v="0" actId="47"/>
        <pc:sldMkLst>
          <pc:docMk/>
          <pc:sldMk cId="3431521255" sldId="295"/>
        </pc:sldMkLst>
      </pc:sldChg>
      <pc:sldChg chg="addSp delSp modSp add del mod setBg delDesignElem">
        <pc:chgData name="Glenn Sunshine" userId="53110830d62f52cf" providerId="LiveId" clId="{AE11B1A5-F7BE-474E-ABFE-3D8C5FEE43D9}" dt="2021-03-01T20:17:01.108" v="618" actId="47"/>
        <pc:sldMkLst>
          <pc:docMk/>
          <pc:sldMk cId="3501407372" sldId="297"/>
        </pc:sldMkLst>
        <pc:spChg chg="mod">
          <ac:chgData name="Glenn Sunshine" userId="53110830d62f52cf" providerId="LiveId" clId="{AE11B1A5-F7BE-474E-ABFE-3D8C5FEE43D9}" dt="2021-03-01T20:09:19.798" v="351" actId="20577"/>
          <ac:spMkLst>
            <pc:docMk/>
            <pc:sldMk cId="3501407372" sldId="297"/>
            <ac:spMk id="2" creationId="{AA44DFF6-5645-4114-86AA-54AB39145A0C}"/>
          </ac:spMkLst>
        </pc:spChg>
        <pc:spChg chg="add del">
          <ac:chgData name="Glenn Sunshine" userId="53110830d62f52cf" providerId="LiveId" clId="{AE11B1A5-F7BE-474E-ABFE-3D8C5FEE43D9}" dt="2021-03-01T20:08:52.765" v="346" actId="26606"/>
          <ac:spMkLst>
            <pc:docMk/>
            <pc:sldMk cId="3501407372" sldId="297"/>
            <ac:spMk id="15" creationId="{0D1D8088-559A-46A5-A801-CDF0B9476BED}"/>
          </ac:spMkLst>
        </pc:spChg>
        <pc:spChg chg="del">
          <ac:chgData name="Glenn Sunshine" userId="53110830d62f52cf" providerId="LiveId" clId="{AE11B1A5-F7BE-474E-ABFE-3D8C5FEE43D9}" dt="2021-03-01T20:07:50.875" v="339"/>
          <ac:spMkLst>
            <pc:docMk/>
            <pc:sldMk cId="3501407372" sldId="297"/>
            <ac:spMk id="18" creationId="{07E773EB-1EC1-4E49-9DE2-E6F460497242}"/>
          </ac:spMkLst>
        </pc:spChg>
        <pc:spChg chg="add">
          <ac:chgData name="Glenn Sunshine" userId="53110830d62f52cf" providerId="LiveId" clId="{AE11B1A5-F7BE-474E-ABFE-3D8C5FEE43D9}" dt="2021-03-01T20:08:52.780" v="347" actId="26606"/>
          <ac:spMkLst>
            <pc:docMk/>
            <pc:sldMk cId="3501407372" sldId="297"/>
            <ac:spMk id="22" creationId="{29FDB030-9B49-4CED-8CCD-4D99382388AC}"/>
          </ac:spMkLst>
        </pc:spChg>
        <pc:spChg chg="add del">
          <ac:chgData name="Glenn Sunshine" userId="53110830d62f52cf" providerId="LiveId" clId="{AE11B1A5-F7BE-474E-ABFE-3D8C5FEE43D9}" dt="2021-03-01T20:08:52.765" v="346" actId="26606"/>
          <ac:spMkLst>
            <pc:docMk/>
            <pc:sldMk cId="3501407372" sldId="297"/>
            <ac:spMk id="24" creationId="{3776B14B-F2F4-4825-8DA8-8C7A0F2B3960}"/>
          </ac:spMkLst>
        </pc:spChg>
        <pc:spChg chg="add">
          <ac:chgData name="Glenn Sunshine" userId="53110830d62f52cf" providerId="LiveId" clId="{AE11B1A5-F7BE-474E-ABFE-3D8C5FEE43D9}" dt="2021-03-01T20:08:52.780" v="347" actId="26606"/>
          <ac:spMkLst>
            <pc:docMk/>
            <pc:sldMk cId="3501407372" sldId="297"/>
            <ac:spMk id="26" creationId="{9A97C86A-04D6-40F7-AE84-31AB43E6A846}"/>
          </ac:spMkLst>
        </pc:spChg>
        <pc:spChg chg="add">
          <ac:chgData name="Glenn Sunshine" userId="53110830d62f52cf" providerId="LiveId" clId="{AE11B1A5-F7BE-474E-ABFE-3D8C5FEE43D9}" dt="2021-03-01T20:08:52.780" v="347" actId="26606"/>
          <ac:spMkLst>
            <pc:docMk/>
            <pc:sldMk cId="3501407372" sldId="297"/>
            <ac:spMk id="27" creationId="{F3060C83-F051-4F0E-ABAD-AA0DFC48B218}"/>
          </ac:spMkLst>
        </pc:spChg>
        <pc:spChg chg="add">
          <ac:chgData name="Glenn Sunshine" userId="53110830d62f52cf" providerId="LiveId" clId="{AE11B1A5-F7BE-474E-ABFE-3D8C5FEE43D9}" dt="2021-03-01T20:08:52.780" v="347" actId="26606"/>
          <ac:spMkLst>
            <pc:docMk/>
            <pc:sldMk cId="3501407372" sldId="297"/>
            <ac:spMk id="28" creationId="{FF9F2414-84E8-453E-B1F3-389FDE8192D9}"/>
          </ac:spMkLst>
        </pc:spChg>
        <pc:spChg chg="add">
          <ac:chgData name="Glenn Sunshine" userId="53110830d62f52cf" providerId="LiveId" clId="{AE11B1A5-F7BE-474E-ABFE-3D8C5FEE43D9}" dt="2021-03-01T20:08:52.780" v="347" actId="26606"/>
          <ac:spMkLst>
            <pc:docMk/>
            <pc:sldMk cId="3501407372" sldId="297"/>
            <ac:spMk id="29" creationId="{83C98ABE-055B-441F-B07E-44F97F083C39}"/>
          </ac:spMkLst>
        </pc:spChg>
        <pc:spChg chg="add">
          <ac:chgData name="Glenn Sunshine" userId="53110830d62f52cf" providerId="LiveId" clId="{AE11B1A5-F7BE-474E-ABFE-3D8C5FEE43D9}" dt="2021-03-01T20:08:52.780" v="347" actId="26606"/>
          <ac:spMkLst>
            <pc:docMk/>
            <pc:sldMk cId="3501407372" sldId="297"/>
            <ac:spMk id="30" creationId="{3ECA69A1-7536-43AC-85EF-C7106179F5ED}"/>
          </ac:spMkLst>
        </pc:spChg>
        <pc:spChg chg="add">
          <ac:chgData name="Glenn Sunshine" userId="53110830d62f52cf" providerId="LiveId" clId="{AE11B1A5-F7BE-474E-ABFE-3D8C5FEE43D9}" dt="2021-03-01T20:08:52.780" v="347" actId="26606"/>
          <ac:spMkLst>
            <pc:docMk/>
            <pc:sldMk cId="3501407372" sldId="297"/>
            <ac:spMk id="31" creationId="{3783CA14-24A1-485C-8B30-D6A5D87987AD}"/>
          </ac:spMkLst>
        </pc:spChg>
        <pc:grpChg chg="add del">
          <ac:chgData name="Glenn Sunshine" userId="53110830d62f52cf" providerId="LiveId" clId="{AE11B1A5-F7BE-474E-ABFE-3D8C5FEE43D9}" dt="2021-03-01T20:08:52.765" v="346" actId="26606"/>
          <ac:grpSpMkLst>
            <pc:docMk/>
            <pc:sldMk cId="3501407372" sldId="297"/>
            <ac:grpSpMk id="20" creationId="{83E2E96F-17F7-4C8C-BDF1-6BB90A0C1D7F}"/>
          </ac:grpSpMkLst>
        </pc:grpChg>
        <pc:graphicFrameChg chg="mod modGraphic">
          <ac:chgData name="Glenn Sunshine" userId="53110830d62f52cf" providerId="LiveId" clId="{AE11B1A5-F7BE-474E-ABFE-3D8C5FEE43D9}" dt="2021-03-01T20:08:52.765" v="346" actId="26606"/>
          <ac:graphicFrameMkLst>
            <pc:docMk/>
            <pc:sldMk cId="3501407372" sldId="297"/>
            <ac:graphicFrameMk id="13" creationId="{AFAD61B0-CDE9-470A-B4F8-ADCF4EBB7C72}"/>
          </ac:graphicFrameMkLst>
        </pc:graphicFrameChg>
      </pc:sldChg>
      <pc:sldChg chg="addSp delSp modSp mod">
        <pc:chgData name="Glenn Sunshine" userId="53110830d62f52cf" providerId="LiveId" clId="{AE11B1A5-F7BE-474E-ABFE-3D8C5FEE43D9}" dt="2021-03-01T20:07:25.074" v="334"/>
        <pc:sldMkLst>
          <pc:docMk/>
          <pc:sldMk cId="3068637359" sldId="298"/>
        </pc:sldMkLst>
        <pc:spChg chg="mod">
          <ac:chgData name="Glenn Sunshine" userId="53110830d62f52cf" providerId="LiveId" clId="{AE11B1A5-F7BE-474E-ABFE-3D8C5FEE43D9}" dt="2021-03-01T20:06:43.944" v="331" actId="26606"/>
          <ac:spMkLst>
            <pc:docMk/>
            <pc:sldMk cId="3068637359" sldId="298"/>
            <ac:spMk id="2" creationId="{9F0CE92E-F9BA-431F-8CF1-2075F15BF2BF}"/>
          </ac:spMkLst>
        </pc:spChg>
        <pc:spChg chg="add del">
          <ac:chgData name="Glenn Sunshine" userId="53110830d62f52cf" providerId="LiveId" clId="{AE11B1A5-F7BE-474E-ABFE-3D8C5FEE43D9}" dt="2021-03-01T20:06:43.944" v="331" actId="26606"/>
          <ac:spMkLst>
            <pc:docMk/>
            <pc:sldMk cId="3068637359" sldId="298"/>
            <ac:spMk id="87" creationId="{C0A1ED06-4733-4020-9C60-81D4D801408D}"/>
          </ac:spMkLst>
        </pc:spChg>
        <pc:spChg chg="add del">
          <ac:chgData name="Glenn Sunshine" userId="53110830d62f52cf" providerId="LiveId" clId="{AE11B1A5-F7BE-474E-ABFE-3D8C5FEE43D9}" dt="2021-03-01T20:06:43.944" v="331" actId="26606"/>
          <ac:spMkLst>
            <pc:docMk/>
            <pc:sldMk cId="3068637359" sldId="298"/>
            <ac:spMk id="88" creationId="{B0CA3509-3AF9-45FE-93ED-57BB5D5E8E07}"/>
          </ac:spMkLst>
        </pc:spChg>
        <pc:spChg chg="add del">
          <ac:chgData name="Glenn Sunshine" userId="53110830d62f52cf" providerId="LiveId" clId="{AE11B1A5-F7BE-474E-ABFE-3D8C5FEE43D9}" dt="2021-03-01T20:06:38.671" v="327" actId="26606"/>
          <ac:spMkLst>
            <pc:docMk/>
            <pc:sldMk cId="3068637359" sldId="298"/>
            <ac:spMk id="90" creationId="{F3060C83-F051-4F0E-ABAD-AA0DFC48B218}"/>
          </ac:spMkLst>
        </pc:spChg>
        <pc:spChg chg="add">
          <ac:chgData name="Glenn Sunshine" userId="53110830d62f52cf" providerId="LiveId" clId="{AE11B1A5-F7BE-474E-ABFE-3D8C5FEE43D9}" dt="2021-03-01T20:06:43.944" v="332" actId="26606"/>
          <ac:spMkLst>
            <pc:docMk/>
            <pc:sldMk cId="3068637359" sldId="298"/>
            <ac:spMk id="91" creationId="{F3060C83-F051-4F0E-ABAD-AA0DFC48B218}"/>
          </ac:spMkLst>
        </pc:spChg>
        <pc:spChg chg="add del">
          <ac:chgData name="Glenn Sunshine" userId="53110830d62f52cf" providerId="LiveId" clId="{AE11B1A5-F7BE-474E-ABFE-3D8C5FEE43D9}" dt="2021-03-01T20:06:38.671" v="327" actId="26606"/>
          <ac:spMkLst>
            <pc:docMk/>
            <pc:sldMk cId="3068637359" sldId="298"/>
            <ac:spMk id="92" creationId="{83C98ABE-055B-441F-B07E-44F97F083C39}"/>
          </ac:spMkLst>
        </pc:spChg>
        <pc:spChg chg="add">
          <ac:chgData name="Glenn Sunshine" userId="53110830d62f52cf" providerId="LiveId" clId="{AE11B1A5-F7BE-474E-ABFE-3D8C5FEE43D9}" dt="2021-03-01T20:06:43.944" v="332" actId="26606"/>
          <ac:spMkLst>
            <pc:docMk/>
            <pc:sldMk cId="3068637359" sldId="298"/>
            <ac:spMk id="93" creationId="{83C98ABE-055B-441F-B07E-44F97F083C39}"/>
          </ac:spMkLst>
        </pc:spChg>
        <pc:spChg chg="add del">
          <ac:chgData name="Glenn Sunshine" userId="53110830d62f52cf" providerId="LiveId" clId="{AE11B1A5-F7BE-474E-ABFE-3D8C5FEE43D9}" dt="2021-03-01T20:06:38.671" v="327" actId="26606"/>
          <ac:spMkLst>
            <pc:docMk/>
            <pc:sldMk cId="3068637359" sldId="298"/>
            <ac:spMk id="94" creationId="{29FDB030-9B49-4CED-8CCD-4D99382388AC}"/>
          </ac:spMkLst>
        </pc:spChg>
        <pc:spChg chg="add">
          <ac:chgData name="Glenn Sunshine" userId="53110830d62f52cf" providerId="LiveId" clId="{AE11B1A5-F7BE-474E-ABFE-3D8C5FEE43D9}" dt="2021-03-01T20:06:43.944" v="332" actId="26606"/>
          <ac:spMkLst>
            <pc:docMk/>
            <pc:sldMk cId="3068637359" sldId="298"/>
            <ac:spMk id="95" creationId="{29FDB030-9B49-4CED-8CCD-4D99382388AC}"/>
          </ac:spMkLst>
        </pc:spChg>
        <pc:spChg chg="add del">
          <ac:chgData name="Glenn Sunshine" userId="53110830d62f52cf" providerId="LiveId" clId="{AE11B1A5-F7BE-474E-ABFE-3D8C5FEE43D9}" dt="2021-03-01T20:06:38.671" v="327" actId="26606"/>
          <ac:spMkLst>
            <pc:docMk/>
            <pc:sldMk cId="3068637359" sldId="298"/>
            <ac:spMk id="96" creationId="{3783CA14-24A1-485C-8B30-D6A5D87987AD}"/>
          </ac:spMkLst>
        </pc:spChg>
        <pc:spChg chg="add">
          <ac:chgData name="Glenn Sunshine" userId="53110830d62f52cf" providerId="LiveId" clId="{AE11B1A5-F7BE-474E-ABFE-3D8C5FEE43D9}" dt="2021-03-01T20:06:43.944" v="332" actId="26606"/>
          <ac:spMkLst>
            <pc:docMk/>
            <pc:sldMk cId="3068637359" sldId="298"/>
            <ac:spMk id="97" creationId="{3783CA14-24A1-485C-8B30-D6A5D87987AD}"/>
          </ac:spMkLst>
        </pc:spChg>
        <pc:spChg chg="add del">
          <ac:chgData name="Glenn Sunshine" userId="53110830d62f52cf" providerId="LiveId" clId="{AE11B1A5-F7BE-474E-ABFE-3D8C5FEE43D9}" dt="2021-03-01T20:06:38.671" v="327" actId="26606"/>
          <ac:spMkLst>
            <pc:docMk/>
            <pc:sldMk cId="3068637359" sldId="298"/>
            <ac:spMk id="98" creationId="{9A97C86A-04D6-40F7-AE84-31AB43E6A846}"/>
          </ac:spMkLst>
        </pc:spChg>
        <pc:spChg chg="add">
          <ac:chgData name="Glenn Sunshine" userId="53110830d62f52cf" providerId="LiveId" clId="{AE11B1A5-F7BE-474E-ABFE-3D8C5FEE43D9}" dt="2021-03-01T20:06:43.944" v="332" actId="26606"/>
          <ac:spMkLst>
            <pc:docMk/>
            <pc:sldMk cId="3068637359" sldId="298"/>
            <ac:spMk id="99" creationId="{9A97C86A-04D6-40F7-AE84-31AB43E6A846}"/>
          </ac:spMkLst>
        </pc:spChg>
        <pc:spChg chg="add del">
          <ac:chgData name="Glenn Sunshine" userId="53110830d62f52cf" providerId="LiveId" clId="{AE11B1A5-F7BE-474E-ABFE-3D8C5FEE43D9}" dt="2021-03-01T20:06:38.671" v="327" actId="26606"/>
          <ac:spMkLst>
            <pc:docMk/>
            <pc:sldMk cId="3068637359" sldId="298"/>
            <ac:spMk id="100" creationId="{FF9F2414-84E8-453E-B1F3-389FDE8192D9}"/>
          </ac:spMkLst>
        </pc:spChg>
        <pc:spChg chg="add">
          <ac:chgData name="Glenn Sunshine" userId="53110830d62f52cf" providerId="LiveId" clId="{AE11B1A5-F7BE-474E-ABFE-3D8C5FEE43D9}" dt="2021-03-01T20:06:43.944" v="332" actId="26606"/>
          <ac:spMkLst>
            <pc:docMk/>
            <pc:sldMk cId="3068637359" sldId="298"/>
            <ac:spMk id="101" creationId="{FF9F2414-84E8-453E-B1F3-389FDE8192D9}"/>
          </ac:spMkLst>
        </pc:spChg>
        <pc:spChg chg="add del">
          <ac:chgData name="Glenn Sunshine" userId="53110830d62f52cf" providerId="LiveId" clId="{AE11B1A5-F7BE-474E-ABFE-3D8C5FEE43D9}" dt="2021-03-01T20:06:38.671" v="327" actId="26606"/>
          <ac:spMkLst>
            <pc:docMk/>
            <pc:sldMk cId="3068637359" sldId="298"/>
            <ac:spMk id="102" creationId="{3ECA69A1-7536-43AC-85EF-C7106179F5ED}"/>
          </ac:spMkLst>
        </pc:spChg>
        <pc:spChg chg="add">
          <ac:chgData name="Glenn Sunshine" userId="53110830d62f52cf" providerId="LiveId" clId="{AE11B1A5-F7BE-474E-ABFE-3D8C5FEE43D9}" dt="2021-03-01T20:06:43.944" v="332" actId="26606"/>
          <ac:spMkLst>
            <pc:docMk/>
            <pc:sldMk cId="3068637359" sldId="298"/>
            <ac:spMk id="103" creationId="{3ECA69A1-7536-43AC-85EF-C7106179F5ED}"/>
          </ac:spMkLst>
        </pc:spChg>
        <pc:spChg chg="del">
          <ac:chgData name="Glenn Sunshine" userId="53110830d62f52cf" providerId="LiveId" clId="{AE11B1A5-F7BE-474E-ABFE-3D8C5FEE43D9}" dt="2021-03-01T20:05:56.582" v="322" actId="26606"/>
          <ac:spMkLst>
            <pc:docMk/>
            <pc:sldMk cId="3068637359" sldId="298"/>
            <ac:spMk id="139" creationId="{095E159E-93CC-4F4E-854F-A731891321EF}"/>
          </ac:spMkLst>
        </pc:spChg>
        <pc:spChg chg="del">
          <ac:chgData name="Glenn Sunshine" userId="53110830d62f52cf" providerId="LiveId" clId="{AE11B1A5-F7BE-474E-ABFE-3D8C5FEE43D9}" dt="2021-03-01T20:05:56.582" v="322" actId="26606"/>
          <ac:spMkLst>
            <pc:docMk/>
            <pc:sldMk cId="3068637359" sldId="298"/>
            <ac:spMk id="141" creationId="{3CD1EA40-7116-4FCB-9369-70F29FAA91EC}"/>
          </ac:spMkLst>
        </pc:spChg>
        <pc:spChg chg="del">
          <ac:chgData name="Glenn Sunshine" userId="53110830d62f52cf" providerId="LiveId" clId="{AE11B1A5-F7BE-474E-ABFE-3D8C5FEE43D9}" dt="2021-03-01T20:05:56.582" v="322" actId="26606"/>
          <ac:spMkLst>
            <pc:docMk/>
            <pc:sldMk cId="3068637359" sldId="298"/>
            <ac:spMk id="143" creationId="{BF647E38-F93D-4661-8D77-CE13EEB65B5A}"/>
          </ac:spMkLst>
        </pc:spChg>
        <pc:spChg chg="del">
          <ac:chgData name="Glenn Sunshine" userId="53110830d62f52cf" providerId="LiveId" clId="{AE11B1A5-F7BE-474E-ABFE-3D8C5FEE43D9}" dt="2021-03-01T20:05:56.582" v="322" actId="26606"/>
          <ac:spMkLst>
            <pc:docMk/>
            <pc:sldMk cId="3068637359" sldId="298"/>
            <ac:spMk id="167" creationId="{D6C80E47-971C-437F-B030-191115B01D68}"/>
          </ac:spMkLst>
        </pc:spChg>
        <pc:grpChg chg="del">
          <ac:chgData name="Glenn Sunshine" userId="53110830d62f52cf" providerId="LiveId" clId="{AE11B1A5-F7BE-474E-ABFE-3D8C5FEE43D9}" dt="2021-03-01T20:05:56.582" v="322" actId="26606"/>
          <ac:grpSpMkLst>
            <pc:docMk/>
            <pc:sldMk cId="3068637359" sldId="298"/>
            <ac:grpSpMk id="145" creationId="{8224D79E-4C7E-4A03-BC98-C11627ED478A}"/>
          </ac:grpSpMkLst>
        </pc:grpChg>
        <pc:graphicFrameChg chg="add del mod">
          <ac:chgData name="Glenn Sunshine" userId="53110830d62f52cf" providerId="LiveId" clId="{AE11B1A5-F7BE-474E-ABFE-3D8C5FEE43D9}" dt="2021-03-01T20:07:25.074" v="334"/>
          <ac:graphicFrameMkLst>
            <pc:docMk/>
            <pc:sldMk cId="3068637359" sldId="298"/>
            <ac:graphicFrameMk id="46" creationId="{0E3FA06E-D0E5-4779-BE54-DD933DE6899C}"/>
          </ac:graphicFrameMkLst>
        </pc:graphicFrameChg>
        <pc:graphicFrameChg chg="mod modGraphic">
          <ac:chgData name="Glenn Sunshine" userId="53110830d62f52cf" providerId="LiveId" clId="{AE11B1A5-F7BE-474E-ABFE-3D8C5FEE43D9}" dt="2021-03-01T20:06:43.944" v="331" actId="26606"/>
          <ac:graphicFrameMkLst>
            <pc:docMk/>
            <pc:sldMk cId="3068637359" sldId="298"/>
            <ac:graphicFrameMk id="85" creationId="{0AE965AA-9A3D-4A04-B9CD-71579A8D4937}"/>
          </ac:graphicFrameMkLst>
        </pc:graphicFrameChg>
        <pc:picChg chg="del mod">
          <ac:chgData name="Glenn Sunshine" userId="53110830d62f52cf" providerId="LiveId" clId="{AE11B1A5-F7BE-474E-ABFE-3D8C5FEE43D9}" dt="2021-03-01T20:06:00.557" v="323" actId="478"/>
          <ac:picMkLst>
            <pc:docMk/>
            <pc:sldMk cId="3068637359" sldId="298"/>
            <ac:picMk id="126" creationId="{862F6C5E-CF1C-4944-858E-2CA19A3242DD}"/>
          </ac:picMkLst>
        </pc:picChg>
      </pc:sldChg>
      <pc:sldChg chg="modSp mod">
        <pc:chgData name="Glenn Sunshine" userId="53110830d62f52cf" providerId="LiveId" clId="{AE11B1A5-F7BE-474E-ABFE-3D8C5FEE43D9}" dt="2021-03-01T20:19:06.996" v="665" actId="20577"/>
        <pc:sldMkLst>
          <pc:docMk/>
          <pc:sldMk cId="3202679765" sldId="299"/>
        </pc:sldMkLst>
        <pc:spChg chg="mod">
          <ac:chgData name="Glenn Sunshine" userId="53110830d62f52cf" providerId="LiveId" clId="{AE11B1A5-F7BE-474E-ABFE-3D8C5FEE43D9}" dt="2021-03-01T20:19:06.996" v="665" actId="20577"/>
          <ac:spMkLst>
            <pc:docMk/>
            <pc:sldMk cId="3202679765" sldId="299"/>
            <ac:spMk id="3" creationId="{456A8575-37E8-4A8E-9F2C-5F8407F1ECB1}"/>
          </ac:spMkLst>
        </pc:spChg>
      </pc:sldChg>
      <pc:sldChg chg="modSp mod">
        <pc:chgData name="Glenn Sunshine" userId="53110830d62f52cf" providerId="LiveId" clId="{AE11B1A5-F7BE-474E-ABFE-3D8C5FEE43D9}" dt="2021-03-03T15:57:40.259" v="1296" actId="255"/>
        <pc:sldMkLst>
          <pc:docMk/>
          <pc:sldMk cId="3551153331" sldId="300"/>
        </pc:sldMkLst>
        <pc:spChg chg="mod">
          <ac:chgData name="Glenn Sunshine" userId="53110830d62f52cf" providerId="LiveId" clId="{AE11B1A5-F7BE-474E-ABFE-3D8C5FEE43D9}" dt="2021-03-03T15:57:14.063" v="1295" actId="20577"/>
          <ac:spMkLst>
            <pc:docMk/>
            <pc:sldMk cId="3551153331" sldId="300"/>
            <ac:spMk id="3" creationId="{D1B99368-9B47-4151-BFA4-1D1811FCCCBE}"/>
          </ac:spMkLst>
        </pc:spChg>
        <pc:spChg chg="mod">
          <ac:chgData name="Glenn Sunshine" userId="53110830d62f52cf" providerId="LiveId" clId="{AE11B1A5-F7BE-474E-ABFE-3D8C5FEE43D9}" dt="2021-03-03T15:57:40.259" v="1296" actId="255"/>
          <ac:spMkLst>
            <pc:docMk/>
            <pc:sldMk cId="3551153331" sldId="300"/>
            <ac:spMk id="6" creationId="{B9853AEA-3353-406C-8C5A-E96327E86C76}"/>
          </ac:spMkLst>
        </pc:spChg>
      </pc:sldChg>
      <pc:sldChg chg="ord">
        <pc:chgData name="Glenn Sunshine" userId="53110830d62f52cf" providerId="LiveId" clId="{AE11B1A5-F7BE-474E-ABFE-3D8C5FEE43D9}" dt="2021-03-01T20:30:17.964" v="1288"/>
        <pc:sldMkLst>
          <pc:docMk/>
          <pc:sldMk cId="2973946725" sldId="301"/>
        </pc:sldMkLst>
      </pc:sldChg>
      <pc:sldChg chg="addSp delSp modSp mod ord setBg setClrOvrMap">
        <pc:chgData name="Glenn Sunshine" userId="53110830d62f52cf" providerId="LiveId" clId="{AE11B1A5-F7BE-474E-ABFE-3D8C5FEE43D9}" dt="2021-03-01T20:30:17.964" v="1288"/>
        <pc:sldMkLst>
          <pc:docMk/>
          <pc:sldMk cId="1451614149" sldId="302"/>
        </pc:sldMkLst>
        <pc:spChg chg="mod ord">
          <ac:chgData name="Glenn Sunshine" userId="53110830d62f52cf" providerId="LiveId" clId="{AE11B1A5-F7BE-474E-ABFE-3D8C5FEE43D9}" dt="2021-03-01T20:05:32.994" v="321" actId="26606"/>
          <ac:spMkLst>
            <pc:docMk/>
            <pc:sldMk cId="1451614149" sldId="302"/>
            <ac:spMk id="2" creationId="{C9AD899E-BE86-48E4-8857-30A02C7C6F2C}"/>
          </ac:spMkLst>
        </pc:spChg>
        <pc:spChg chg="add">
          <ac:chgData name="Glenn Sunshine" userId="53110830d62f52cf" providerId="LiveId" clId="{AE11B1A5-F7BE-474E-ABFE-3D8C5FEE43D9}" dt="2021-03-01T20:05:32.994" v="321" actId="26606"/>
          <ac:spMkLst>
            <pc:docMk/>
            <pc:sldMk cId="1451614149" sldId="302"/>
            <ac:spMk id="7" creationId="{5DD103AA-7536-490B-973F-73CA63A7ED09}"/>
          </ac:spMkLst>
        </pc:spChg>
        <pc:spChg chg="add del">
          <ac:chgData name="Glenn Sunshine" userId="53110830d62f52cf" providerId="LiveId" clId="{AE11B1A5-F7BE-474E-ABFE-3D8C5FEE43D9}" dt="2021-03-01T20:04:10.023" v="316" actId="26606"/>
          <ac:spMkLst>
            <pc:docMk/>
            <pc:sldMk cId="1451614149" sldId="302"/>
            <ac:spMk id="10" creationId="{CF62D2A7-8207-488C-9F46-316BA81A16C8}"/>
          </ac:spMkLst>
        </pc:spChg>
        <pc:spChg chg="add del">
          <ac:chgData name="Glenn Sunshine" userId="53110830d62f52cf" providerId="LiveId" clId="{AE11B1A5-F7BE-474E-ABFE-3D8C5FEE43D9}" dt="2021-03-01T20:04:09.914" v="315" actId="26606"/>
          <ac:spMkLst>
            <pc:docMk/>
            <pc:sldMk cId="1451614149" sldId="302"/>
            <ac:spMk id="15" creationId="{8FC9BE17-9A7B-462D-AE50-3D8777387304}"/>
          </ac:spMkLst>
        </pc:spChg>
        <pc:spChg chg="add del">
          <ac:chgData name="Glenn Sunshine" userId="53110830d62f52cf" providerId="LiveId" clId="{AE11B1A5-F7BE-474E-ABFE-3D8C5FEE43D9}" dt="2021-03-01T20:04:09.914" v="315" actId="26606"/>
          <ac:spMkLst>
            <pc:docMk/>
            <pc:sldMk cId="1451614149" sldId="302"/>
            <ac:spMk id="17" creationId="{3EBE8569-6AEC-4B8C-8D53-2DE337CDBA65}"/>
          </ac:spMkLst>
        </pc:spChg>
        <pc:spChg chg="add del">
          <ac:chgData name="Glenn Sunshine" userId="53110830d62f52cf" providerId="LiveId" clId="{AE11B1A5-F7BE-474E-ABFE-3D8C5FEE43D9}" dt="2021-03-01T20:04:09.914" v="315" actId="26606"/>
          <ac:spMkLst>
            <pc:docMk/>
            <pc:sldMk cId="1451614149" sldId="302"/>
            <ac:spMk id="19" creationId="{55D4142C-5077-457F-A6AD-3FECFDB39685}"/>
          </ac:spMkLst>
        </pc:spChg>
        <pc:spChg chg="add del">
          <ac:chgData name="Glenn Sunshine" userId="53110830d62f52cf" providerId="LiveId" clId="{AE11B1A5-F7BE-474E-ABFE-3D8C5FEE43D9}" dt="2021-03-01T20:04:09.914" v="315" actId="26606"/>
          <ac:spMkLst>
            <pc:docMk/>
            <pc:sldMk cId="1451614149" sldId="302"/>
            <ac:spMk id="21" creationId="{7A5F0580-5EE9-419F-96EE-B6529EF6E7D0}"/>
          </ac:spMkLst>
        </pc:spChg>
        <pc:graphicFrameChg chg="mod modGraphic">
          <ac:chgData name="Glenn Sunshine" userId="53110830d62f52cf" providerId="LiveId" clId="{AE11B1A5-F7BE-474E-ABFE-3D8C5FEE43D9}" dt="2021-03-01T20:05:32.994" v="321" actId="26606"/>
          <ac:graphicFrameMkLst>
            <pc:docMk/>
            <pc:sldMk cId="1451614149" sldId="302"/>
            <ac:graphicFrameMk id="5" creationId="{A38C446B-52E0-4743-BDD4-2CF02834C739}"/>
          </ac:graphicFrameMkLst>
        </pc:graphicFrameChg>
        <pc:picChg chg="del mod">
          <ac:chgData name="Glenn Sunshine" userId="53110830d62f52cf" providerId="LiveId" clId="{AE11B1A5-F7BE-474E-ABFE-3D8C5FEE43D9}" dt="2021-03-01T20:04:21.633" v="317" actId="478"/>
          <ac:picMkLst>
            <pc:docMk/>
            <pc:sldMk cId="1451614149" sldId="302"/>
            <ac:picMk id="6" creationId="{0A3DBEC8-E969-4065-B320-BCAF864DDBA1}"/>
          </ac:picMkLst>
        </pc:picChg>
      </pc:sldChg>
      <pc:sldChg chg="addSp delSp modSp mod ord">
        <pc:chgData name="Glenn Sunshine" userId="53110830d62f52cf" providerId="LiveId" clId="{AE11B1A5-F7BE-474E-ABFE-3D8C5FEE43D9}" dt="2021-03-03T16:23:17.444" v="1904" actId="26606"/>
        <pc:sldMkLst>
          <pc:docMk/>
          <pc:sldMk cId="504755382" sldId="305"/>
        </pc:sldMkLst>
        <pc:spChg chg="mod">
          <ac:chgData name="Glenn Sunshine" userId="53110830d62f52cf" providerId="LiveId" clId="{AE11B1A5-F7BE-474E-ABFE-3D8C5FEE43D9}" dt="2021-03-03T16:23:04.705" v="1899" actId="26606"/>
          <ac:spMkLst>
            <pc:docMk/>
            <pc:sldMk cId="504755382" sldId="305"/>
            <ac:spMk id="2" creationId="{1672A1F4-378B-479A-9367-0129971BDA22}"/>
          </ac:spMkLst>
        </pc:spChg>
        <pc:spChg chg="add del">
          <ac:chgData name="Glenn Sunshine" userId="53110830d62f52cf" providerId="LiveId" clId="{AE11B1A5-F7BE-474E-ABFE-3D8C5FEE43D9}" dt="2021-03-03T16:23:17.444" v="1904" actId="26606"/>
          <ac:spMkLst>
            <pc:docMk/>
            <pc:sldMk cId="504755382" sldId="305"/>
            <ac:spMk id="10" creationId="{C5E6CFF1-2F42-4E10-9A97-F116F46F53FE}"/>
          </ac:spMkLst>
        </pc:spChg>
        <pc:spChg chg="add del">
          <ac:chgData name="Glenn Sunshine" userId="53110830d62f52cf" providerId="LiveId" clId="{AE11B1A5-F7BE-474E-ABFE-3D8C5FEE43D9}" dt="2021-03-03T16:23:17.444" v="1904" actId="26606"/>
          <ac:spMkLst>
            <pc:docMk/>
            <pc:sldMk cId="504755382" sldId="305"/>
            <ac:spMk id="14" creationId="{C5E6CFF1-2F42-4E10-9A97-F116F46F53FE}"/>
          </ac:spMkLst>
        </pc:spChg>
        <pc:spChg chg="add del">
          <ac:chgData name="Glenn Sunshine" userId="53110830d62f52cf" providerId="LiveId" clId="{AE11B1A5-F7BE-474E-ABFE-3D8C5FEE43D9}" dt="2021-03-03T16:23:04.705" v="1899" actId="26606"/>
          <ac:spMkLst>
            <pc:docMk/>
            <pc:sldMk cId="504755382" sldId="305"/>
            <ac:spMk id="17" creationId="{9228552E-C8B1-4A80-8448-0787CE0FC704}"/>
          </ac:spMkLst>
        </pc:spChg>
        <pc:spChg chg="add del">
          <ac:chgData name="Glenn Sunshine" userId="53110830d62f52cf" providerId="LiveId" clId="{AE11B1A5-F7BE-474E-ABFE-3D8C5FEE43D9}" dt="2021-03-03T16:23:08.258" v="1901" actId="26606"/>
          <ac:spMkLst>
            <pc:docMk/>
            <pc:sldMk cId="504755382" sldId="305"/>
            <ac:spMk id="20" creationId="{C5E6CFF1-2F42-4E10-9A97-F116F46F53FE}"/>
          </ac:spMkLst>
        </pc:spChg>
        <pc:graphicFrameChg chg="mod modGraphic">
          <ac:chgData name="Glenn Sunshine" userId="53110830d62f52cf" providerId="LiveId" clId="{AE11B1A5-F7BE-474E-ABFE-3D8C5FEE43D9}" dt="2021-03-03T16:23:17.444" v="1904" actId="26606"/>
          <ac:graphicFrameMkLst>
            <pc:docMk/>
            <pc:sldMk cId="504755382" sldId="305"/>
            <ac:graphicFrameMk id="5" creationId="{9D20F04B-F908-424D-9E26-38469AB88F7F}"/>
          </ac:graphicFrameMkLst>
        </pc:graphicFrameChg>
        <pc:picChg chg="mod">
          <ac:chgData name="Glenn Sunshine" userId="53110830d62f52cf" providerId="LiveId" clId="{AE11B1A5-F7BE-474E-ABFE-3D8C5FEE43D9}" dt="2021-03-03T16:23:17.444" v="1904" actId="26606"/>
          <ac:picMkLst>
            <pc:docMk/>
            <pc:sldMk cId="504755382" sldId="305"/>
            <ac:picMk id="6" creationId="{6AB99D9E-9E92-4FAF-A5B6-4892CDD9BAD4}"/>
          </ac:picMkLst>
        </pc:picChg>
        <pc:cxnChg chg="add del">
          <ac:chgData name="Glenn Sunshine" userId="53110830d62f52cf" providerId="LiveId" clId="{AE11B1A5-F7BE-474E-ABFE-3D8C5FEE43D9}" dt="2021-03-03T16:23:17.444" v="1904" actId="26606"/>
          <ac:cxnSpMkLst>
            <pc:docMk/>
            <pc:sldMk cId="504755382" sldId="305"/>
            <ac:cxnSpMk id="12" creationId="{67182200-4859-4C8D-BCBB-55B245C28BA3}"/>
          </ac:cxnSpMkLst>
        </pc:cxnChg>
        <pc:cxnChg chg="add del">
          <ac:chgData name="Glenn Sunshine" userId="53110830d62f52cf" providerId="LiveId" clId="{AE11B1A5-F7BE-474E-ABFE-3D8C5FEE43D9}" dt="2021-03-03T16:23:17.444" v="1904" actId="26606"/>
          <ac:cxnSpMkLst>
            <pc:docMk/>
            <pc:sldMk cId="504755382" sldId="305"/>
            <ac:cxnSpMk id="15" creationId="{67182200-4859-4C8D-BCBB-55B245C28BA3}"/>
          </ac:cxnSpMkLst>
        </pc:cxnChg>
        <pc:cxnChg chg="add del">
          <ac:chgData name="Glenn Sunshine" userId="53110830d62f52cf" providerId="LiveId" clId="{AE11B1A5-F7BE-474E-ABFE-3D8C5FEE43D9}" dt="2021-03-03T16:23:08.258" v="1901" actId="26606"/>
          <ac:cxnSpMkLst>
            <pc:docMk/>
            <pc:sldMk cId="504755382" sldId="305"/>
            <ac:cxnSpMk id="19" creationId="{67182200-4859-4C8D-BCBB-55B245C28BA3}"/>
          </ac:cxnSpMkLst>
        </pc:cxnChg>
      </pc:sldChg>
      <pc:sldChg chg="modSp mod">
        <pc:chgData name="Glenn Sunshine" userId="53110830d62f52cf" providerId="LiveId" clId="{AE11B1A5-F7BE-474E-ABFE-3D8C5FEE43D9}" dt="2021-03-01T20:29:34.229" v="1286" actId="20577"/>
        <pc:sldMkLst>
          <pc:docMk/>
          <pc:sldMk cId="3463009367" sldId="306"/>
        </pc:sldMkLst>
        <pc:spChg chg="mod">
          <ac:chgData name="Glenn Sunshine" userId="53110830d62f52cf" providerId="LiveId" clId="{AE11B1A5-F7BE-474E-ABFE-3D8C5FEE43D9}" dt="2021-03-01T20:29:34.229" v="1286" actId="20577"/>
          <ac:spMkLst>
            <pc:docMk/>
            <pc:sldMk cId="3463009367" sldId="306"/>
            <ac:spMk id="2" creationId="{DC97141A-88F3-4BC7-94B0-0E75A6CE2CD9}"/>
          </ac:spMkLst>
        </pc:spChg>
      </pc:sldChg>
      <pc:sldChg chg="addSp delSp modSp mod ord setBg">
        <pc:chgData name="Glenn Sunshine" userId="53110830d62f52cf" providerId="LiveId" clId="{AE11B1A5-F7BE-474E-ABFE-3D8C5FEE43D9}" dt="2021-03-01T20:17:45.560" v="624" actId="255"/>
        <pc:sldMkLst>
          <pc:docMk/>
          <pc:sldMk cId="3700150061" sldId="307"/>
        </pc:sldMkLst>
        <pc:spChg chg="mod">
          <ac:chgData name="Glenn Sunshine" userId="53110830d62f52cf" providerId="LiveId" clId="{AE11B1A5-F7BE-474E-ABFE-3D8C5FEE43D9}" dt="2021-03-01T20:17:45.560" v="624" actId="255"/>
          <ac:spMkLst>
            <pc:docMk/>
            <pc:sldMk cId="3700150061" sldId="307"/>
            <ac:spMk id="2" creationId="{3CE52886-7ACC-4C26-8644-44AF91F0FE58}"/>
          </ac:spMkLst>
        </pc:spChg>
        <pc:spChg chg="mod">
          <ac:chgData name="Glenn Sunshine" userId="53110830d62f52cf" providerId="LiveId" clId="{AE11B1A5-F7BE-474E-ABFE-3D8C5FEE43D9}" dt="2021-03-01T20:17:39.230" v="623" actId="14100"/>
          <ac:spMkLst>
            <pc:docMk/>
            <pc:sldMk cId="3700150061" sldId="307"/>
            <ac:spMk id="3" creationId="{140A10BC-A8D9-40DE-AB9B-4E8D1CED2449}"/>
          </ac:spMkLst>
        </pc:spChg>
        <pc:spChg chg="del">
          <ac:chgData name="Glenn Sunshine" userId="53110830d62f52cf" providerId="LiveId" clId="{AE11B1A5-F7BE-474E-ABFE-3D8C5FEE43D9}" dt="2021-03-01T20:09:03.968" v="348" actId="26606"/>
          <ac:spMkLst>
            <pc:docMk/>
            <pc:sldMk cId="3700150061" sldId="307"/>
            <ac:spMk id="10" creationId="{CF62D2A7-8207-488C-9F46-316BA81A16C8}"/>
          </ac:spMkLst>
        </pc:spChg>
        <pc:spChg chg="add">
          <ac:chgData name="Glenn Sunshine" userId="53110830d62f52cf" providerId="LiveId" clId="{AE11B1A5-F7BE-474E-ABFE-3D8C5FEE43D9}" dt="2021-03-01T20:09:03.968" v="348" actId="26606"/>
          <ac:spMkLst>
            <pc:docMk/>
            <pc:sldMk cId="3700150061" sldId="307"/>
            <ac:spMk id="15" creationId="{9AA72BD9-2C5A-4EDC-931F-5AA08EACA0F3}"/>
          </ac:spMkLst>
        </pc:spChg>
        <pc:spChg chg="add">
          <ac:chgData name="Glenn Sunshine" userId="53110830d62f52cf" providerId="LiveId" clId="{AE11B1A5-F7BE-474E-ABFE-3D8C5FEE43D9}" dt="2021-03-01T20:09:03.968" v="348" actId="26606"/>
          <ac:spMkLst>
            <pc:docMk/>
            <pc:sldMk cId="3700150061" sldId="307"/>
            <ac:spMk id="17" creationId="{DD3981AC-7B61-4947-BCF3-F7AA7FA385B9}"/>
          </ac:spMkLst>
        </pc:spChg>
        <pc:spChg chg="add">
          <ac:chgData name="Glenn Sunshine" userId="53110830d62f52cf" providerId="LiveId" clId="{AE11B1A5-F7BE-474E-ABFE-3D8C5FEE43D9}" dt="2021-03-01T20:09:03.968" v="348" actId="26606"/>
          <ac:spMkLst>
            <pc:docMk/>
            <pc:sldMk cId="3700150061" sldId="307"/>
            <ac:spMk id="19" creationId="{55D4142C-5077-457F-A6AD-3FECFDB39685}"/>
          </ac:spMkLst>
        </pc:spChg>
        <pc:spChg chg="add">
          <ac:chgData name="Glenn Sunshine" userId="53110830d62f52cf" providerId="LiveId" clId="{AE11B1A5-F7BE-474E-ABFE-3D8C5FEE43D9}" dt="2021-03-01T20:09:03.968" v="348" actId="26606"/>
          <ac:spMkLst>
            <pc:docMk/>
            <pc:sldMk cId="3700150061" sldId="307"/>
            <ac:spMk id="21" creationId="{7A5F0580-5EE9-419F-96EE-B6529EF6E7D0}"/>
          </ac:spMkLst>
        </pc:spChg>
        <pc:picChg chg="mod ord">
          <ac:chgData name="Glenn Sunshine" userId="53110830d62f52cf" providerId="LiveId" clId="{AE11B1A5-F7BE-474E-ABFE-3D8C5FEE43D9}" dt="2021-03-01T20:09:03.968" v="348" actId="26606"/>
          <ac:picMkLst>
            <pc:docMk/>
            <pc:sldMk cId="3700150061" sldId="307"/>
            <ac:picMk id="5" creationId="{400DCE1C-5483-48F5-AA78-CDF4C3A3784A}"/>
          </ac:picMkLst>
        </pc:picChg>
      </pc:sldChg>
      <pc:sldChg chg="del">
        <pc:chgData name="Glenn Sunshine" userId="53110830d62f52cf" providerId="LiveId" clId="{AE11B1A5-F7BE-474E-ABFE-3D8C5FEE43D9}" dt="2021-03-01T19:13:24.143" v="0" actId="47"/>
        <pc:sldMkLst>
          <pc:docMk/>
          <pc:sldMk cId="2835088816" sldId="308"/>
        </pc:sldMkLst>
      </pc:sldChg>
      <pc:sldChg chg="addSp delSp modSp new mod ord setBg">
        <pc:chgData name="Glenn Sunshine" userId="53110830d62f52cf" providerId="LiveId" clId="{AE11B1A5-F7BE-474E-ABFE-3D8C5FEE43D9}" dt="2021-03-01T20:30:17.964" v="1288"/>
        <pc:sldMkLst>
          <pc:docMk/>
          <pc:sldMk cId="2443744753" sldId="310"/>
        </pc:sldMkLst>
        <pc:spChg chg="mod">
          <ac:chgData name="Glenn Sunshine" userId="53110830d62f52cf" providerId="LiveId" clId="{AE11B1A5-F7BE-474E-ABFE-3D8C5FEE43D9}" dt="2021-03-01T19:21:32.524" v="162" actId="26606"/>
          <ac:spMkLst>
            <pc:docMk/>
            <pc:sldMk cId="2443744753" sldId="310"/>
            <ac:spMk id="2" creationId="{0DC3AAE4-4D2B-4084-A604-BDA934CAD946}"/>
          </ac:spMkLst>
        </pc:spChg>
        <pc:spChg chg="mod">
          <ac:chgData name="Glenn Sunshine" userId="53110830d62f52cf" providerId="LiveId" clId="{AE11B1A5-F7BE-474E-ABFE-3D8C5FEE43D9}" dt="2021-03-01T19:23:33.025" v="251" actId="207"/>
          <ac:spMkLst>
            <pc:docMk/>
            <pc:sldMk cId="2443744753" sldId="310"/>
            <ac:spMk id="3" creationId="{54FD37DA-10AD-4638-A642-2329578BF103}"/>
          </ac:spMkLst>
        </pc:spChg>
        <pc:spChg chg="add del">
          <ac:chgData name="Glenn Sunshine" userId="53110830d62f52cf" providerId="LiveId" clId="{AE11B1A5-F7BE-474E-ABFE-3D8C5FEE43D9}" dt="2021-03-01T19:21:32.524" v="162" actId="26606"/>
          <ac:spMkLst>
            <pc:docMk/>
            <pc:sldMk cId="2443744753" sldId="310"/>
            <ac:spMk id="8" creationId="{327D73B4-9F5C-4A64-A179-51B9500CB8B5}"/>
          </ac:spMkLst>
        </pc:spChg>
        <pc:spChg chg="add del">
          <ac:chgData name="Glenn Sunshine" userId="53110830d62f52cf" providerId="LiveId" clId="{AE11B1A5-F7BE-474E-ABFE-3D8C5FEE43D9}" dt="2021-03-01T19:21:32.524" v="162" actId="26606"/>
          <ac:spMkLst>
            <pc:docMk/>
            <pc:sldMk cId="2443744753" sldId="310"/>
            <ac:spMk id="10" creationId="{C1F06963-6374-4B48-844F-071A9BAAAE02}"/>
          </ac:spMkLst>
        </pc:spChg>
        <pc:spChg chg="add del">
          <ac:chgData name="Glenn Sunshine" userId="53110830d62f52cf" providerId="LiveId" clId="{AE11B1A5-F7BE-474E-ABFE-3D8C5FEE43D9}" dt="2021-03-01T19:21:32.524" v="162" actId="26606"/>
          <ac:spMkLst>
            <pc:docMk/>
            <pc:sldMk cId="2443744753" sldId="310"/>
            <ac:spMk id="12" creationId="{6CB927A4-E432-4310-9CD5-E89FF5063179}"/>
          </ac:spMkLst>
        </pc:spChg>
        <pc:spChg chg="add del">
          <ac:chgData name="Glenn Sunshine" userId="53110830d62f52cf" providerId="LiveId" clId="{AE11B1A5-F7BE-474E-ABFE-3D8C5FEE43D9}" dt="2021-03-01T19:21:32.524" v="162" actId="26606"/>
          <ac:spMkLst>
            <pc:docMk/>
            <pc:sldMk cId="2443744753" sldId="310"/>
            <ac:spMk id="14" creationId="{1453BF6C-B012-48B7-B4E8-6D7AC7C27D02}"/>
          </ac:spMkLst>
        </pc:spChg>
        <pc:spChg chg="add del">
          <ac:chgData name="Glenn Sunshine" userId="53110830d62f52cf" providerId="LiveId" clId="{AE11B1A5-F7BE-474E-ABFE-3D8C5FEE43D9}" dt="2021-03-01T19:21:32.524" v="162" actId="26606"/>
          <ac:spMkLst>
            <pc:docMk/>
            <pc:sldMk cId="2443744753" sldId="310"/>
            <ac:spMk id="16" creationId="{E3020543-B24B-4EC4-8FFC-8DD88EEA91A8}"/>
          </ac:spMkLst>
        </pc:spChg>
        <pc:cxnChg chg="add del">
          <ac:chgData name="Glenn Sunshine" userId="53110830d62f52cf" providerId="LiveId" clId="{AE11B1A5-F7BE-474E-ABFE-3D8C5FEE43D9}" dt="2021-03-01T19:21:32.524" v="162" actId="26606"/>
          <ac:cxnSpMkLst>
            <pc:docMk/>
            <pc:sldMk cId="2443744753" sldId="310"/>
            <ac:cxnSpMk id="18" creationId="{C49DA8F6-BCC1-4447-B54C-57856834B94B}"/>
          </ac:cxnSpMkLst>
        </pc:cxnChg>
      </pc:sldChg>
      <pc:sldChg chg="addSp delSp modSp new del">
        <pc:chgData name="Glenn Sunshine" userId="53110830d62f52cf" providerId="LiveId" clId="{AE11B1A5-F7BE-474E-ABFE-3D8C5FEE43D9}" dt="2021-03-01T20:08:30.905" v="344" actId="47"/>
        <pc:sldMkLst>
          <pc:docMk/>
          <pc:sldMk cId="1420500164" sldId="311"/>
        </pc:sldMkLst>
        <pc:graphicFrameChg chg="add del mod">
          <ac:chgData name="Glenn Sunshine" userId="53110830d62f52cf" providerId="LiveId" clId="{AE11B1A5-F7BE-474E-ABFE-3D8C5FEE43D9}" dt="2021-03-01T20:07:35.731" v="337"/>
          <ac:graphicFrameMkLst>
            <pc:docMk/>
            <pc:sldMk cId="1420500164" sldId="311"/>
            <ac:graphicFrameMk id="4" creationId="{36794FCA-D5E1-4F0B-B80F-586673B5A3FA}"/>
          </ac:graphicFrameMkLst>
        </pc:graphicFrameChg>
      </pc:sldChg>
      <pc:sldChg chg="addSp modSp new mod ord setBg setClrOvrMap">
        <pc:chgData name="Glenn Sunshine" userId="53110830d62f52cf" providerId="LiveId" clId="{AE11B1A5-F7BE-474E-ABFE-3D8C5FEE43D9}" dt="2021-03-01T20:17:11.953" v="620"/>
        <pc:sldMkLst>
          <pc:docMk/>
          <pc:sldMk cId="1456157321" sldId="311"/>
        </pc:sldMkLst>
        <pc:spChg chg="mod">
          <ac:chgData name="Glenn Sunshine" userId="53110830d62f52cf" providerId="LiveId" clId="{AE11B1A5-F7BE-474E-ABFE-3D8C5FEE43D9}" dt="2021-03-01T20:16:53.916" v="617" actId="26606"/>
          <ac:spMkLst>
            <pc:docMk/>
            <pc:sldMk cId="1456157321" sldId="311"/>
            <ac:spMk id="2" creationId="{4454ECF3-29FB-4EB2-8543-F9D64CF9FB89}"/>
          </ac:spMkLst>
        </pc:spChg>
        <pc:spChg chg="mod">
          <ac:chgData name="Glenn Sunshine" userId="53110830d62f52cf" providerId="LiveId" clId="{AE11B1A5-F7BE-474E-ABFE-3D8C5FEE43D9}" dt="2021-03-01T20:16:53.916" v="617" actId="26606"/>
          <ac:spMkLst>
            <pc:docMk/>
            <pc:sldMk cId="1456157321" sldId="311"/>
            <ac:spMk id="3" creationId="{1C491580-12BC-4446-BFFD-9C2155585A26}"/>
          </ac:spMkLst>
        </pc:spChg>
        <pc:spChg chg="add">
          <ac:chgData name="Glenn Sunshine" userId="53110830d62f52cf" providerId="LiveId" clId="{AE11B1A5-F7BE-474E-ABFE-3D8C5FEE43D9}" dt="2021-03-01T20:16:53.916" v="617" actId="26606"/>
          <ac:spMkLst>
            <pc:docMk/>
            <pc:sldMk cId="1456157321" sldId="311"/>
            <ac:spMk id="8" creationId="{C7FA33FF-088D-4F16-95A2-2C64D353DEA8}"/>
          </ac:spMkLst>
        </pc:spChg>
        <pc:spChg chg="add">
          <ac:chgData name="Glenn Sunshine" userId="53110830d62f52cf" providerId="LiveId" clId="{AE11B1A5-F7BE-474E-ABFE-3D8C5FEE43D9}" dt="2021-03-01T20:16:53.916" v="617" actId="26606"/>
          <ac:spMkLst>
            <pc:docMk/>
            <pc:sldMk cId="1456157321" sldId="311"/>
            <ac:spMk id="10" creationId="{A376EFB1-01CF-419F-ABF1-2AF02BBFCBD1}"/>
          </ac:spMkLst>
        </pc:spChg>
        <pc:spChg chg="add">
          <ac:chgData name="Glenn Sunshine" userId="53110830d62f52cf" providerId="LiveId" clId="{AE11B1A5-F7BE-474E-ABFE-3D8C5FEE43D9}" dt="2021-03-01T20:16:53.916" v="617" actId="26606"/>
          <ac:spMkLst>
            <pc:docMk/>
            <pc:sldMk cId="1456157321" sldId="311"/>
            <ac:spMk id="12" creationId="{FF9DEA15-78BD-4750-AA18-B9F28A6D5AB8}"/>
          </ac:spMkLst>
        </pc:spChg>
      </pc:sldChg>
      <pc:sldChg chg="addSp delSp modSp new mod ord setBg">
        <pc:chgData name="Glenn Sunshine" userId="53110830d62f52cf" providerId="LiveId" clId="{AE11B1A5-F7BE-474E-ABFE-3D8C5FEE43D9}" dt="2021-03-01T20:29:19.301" v="1273" actId="20577"/>
        <pc:sldMkLst>
          <pc:docMk/>
          <pc:sldMk cId="1959948596" sldId="312"/>
        </pc:sldMkLst>
        <pc:spChg chg="del">
          <ac:chgData name="Glenn Sunshine" userId="53110830d62f52cf" providerId="LiveId" clId="{AE11B1A5-F7BE-474E-ABFE-3D8C5FEE43D9}" dt="2021-03-01T20:21:02.530" v="667"/>
          <ac:spMkLst>
            <pc:docMk/>
            <pc:sldMk cId="1959948596" sldId="312"/>
            <ac:spMk id="2" creationId="{A4DC9B1C-AA39-4CCA-9A71-56938DDB2A85}"/>
          </ac:spMkLst>
        </pc:spChg>
        <pc:spChg chg="del">
          <ac:chgData name="Glenn Sunshine" userId="53110830d62f52cf" providerId="LiveId" clId="{AE11B1A5-F7BE-474E-ABFE-3D8C5FEE43D9}" dt="2021-03-01T20:21:02.530" v="667"/>
          <ac:spMkLst>
            <pc:docMk/>
            <pc:sldMk cId="1959948596" sldId="312"/>
            <ac:spMk id="3" creationId="{13BE5AF9-2D84-401A-9DA0-32616278DDA3}"/>
          </ac:spMkLst>
        </pc:spChg>
        <pc:spChg chg="add mod">
          <ac:chgData name="Glenn Sunshine" userId="53110830d62f52cf" providerId="LiveId" clId="{AE11B1A5-F7BE-474E-ABFE-3D8C5FEE43D9}" dt="2021-03-01T20:29:19.301" v="1273" actId="20577"/>
          <ac:spMkLst>
            <pc:docMk/>
            <pc:sldMk cId="1959948596" sldId="312"/>
            <ac:spMk id="4" creationId="{9DA71866-BDC0-4C3B-B24E-1E81C9DC7FB2}"/>
          </ac:spMkLst>
        </pc:spChg>
        <pc:spChg chg="add mod">
          <ac:chgData name="Glenn Sunshine" userId="53110830d62f52cf" providerId="LiveId" clId="{AE11B1A5-F7BE-474E-ABFE-3D8C5FEE43D9}" dt="2021-03-01T20:24:50.893" v="1095" actId="27636"/>
          <ac:spMkLst>
            <pc:docMk/>
            <pc:sldMk cId="1959948596" sldId="312"/>
            <ac:spMk id="5" creationId="{168E5660-AE6F-433D-AE54-7F58C4250ADD}"/>
          </ac:spMkLst>
        </pc:spChg>
      </pc:sldChg>
      <pc:sldChg chg="del">
        <pc:chgData name="Glenn Sunshine" userId="53110830d62f52cf" providerId="LiveId" clId="{AE11B1A5-F7BE-474E-ABFE-3D8C5FEE43D9}" dt="2021-03-01T19:13:24.143" v="0" actId="47"/>
        <pc:sldMkLst>
          <pc:docMk/>
          <pc:sldMk cId="2817404978" sldId="313"/>
        </pc:sldMkLst>
      </pc:sldChg>
      <pc:sldChg chg="addSp delSp modSp new mod ord setBg setClrOvrMap">
        <pc:chgData name="Glenn Sunshine" userId="53110830d62f52cf" providerId="LiveId" clId="{AE11B1A5-F7BE-474E-ABFE-3D8C5FEE43D9}" dt="2021-03-01T20:28:57.742" v="1257" actId="26606"/>
        <pc:sldMkLst>
          <pc:docMk/>
          <pc:sldMk cId="4252676143" sldId="313"/>
        </pc:sldMkLst>
        <pc:spChg chg="mod">
          <ac:chgData name="Glenn Sunshine" userId="53110830d62f52cf" providerId="LiveId" clId="{AE11B1A5-F7BE-474E-ABFE-3D8C5FEE43D9}" dt="2021-03-01T20:28:57.742" v="1257" actId="26606"/>
          <ac:spMkLst>
            <pc:docMk/>
            <pc:sldMk cId="4252676143" sldId="313"/>
            <ac:spMk id="2" creationId="{28D1FE10-2A77-408F-B173-F8D896577B08}"/>
          </ac:spMkLst>
        </pc:spChg>
        <pc:spChg chg="mod">
          <ac:chgData name="Glenn Sunshine" userId="53110830d62f52cf" providerId="LiveId" clId="{AE11B1A5-F7BE-474E-ABFE-3D8C5FEE43D9}" dt="2021-03-01T20:28:57.742" v="1257" actId="26606"/>
          <ac:spMkLst>
            <pc:docMk/>
            <pc:sldMk cId="4252676143" sldId="313"/>
            <ac:spMk id="3" creationId="{5156BA0F-778C-432C-91F4-8954A6B2AF5C}"/>
          </ac:spMkLst>
        </pc:spChg>
        <pc:spChg chg="add del">
          <ac:chgData name="Glenn Sunshine" userId="53110830d62f52cf" providerId="LiveId" clId="{AE11B1A5-F7BE-474E-ABFE-3D8C5FEE43D9}" dt="2021-03-01T20:28:04.119" v="1244" actId="26606"/>
          <ac:spMkLst>
            <pc:docMk/>
            <pc:sldMk cId="4252676143" sldId="313"/>
            <ac:spMk id="8" creationId="{C7FA33FF-088D-4F16-95A2-2C64D353DEA8}"/>
          </ac:spMkLst>
        </pc:spChg>
        <pc:spChg chg="add del">
          <ac:chgData name="Glenn Sunshine" userId="53110830d62f52cf" providerId="LiveId" clId="{AE11B1A5-F7BE-474E-ABFE-3D8C5FEE43D9}" dt="2021-03-01T20:28:04.119" v="1244" actId="26606"/>
          <ac:spMkLst>
            <pc:docMk/>
            <pc:sldMk cId="4252676143" sldId="313"/>
            <ac:spMk id="10" creationId="{A376EFB1-01CF-419F-ABF1-2AF02BBFCBD1}"/>
          </ac:spMkLst>
        </pc:spChg>
        <pc:spChg chg="add del">
          <ac:chgData name="Glenn Sunshine" userId="53110830d62f52cf" providerId="LiveId" clId="{AE11B1A5-F7BE-474E-ABFE-3D8C5FEE43D9}" dt="2021-03-01T20:28:04.119" v="1244" actId="26606"/>
          <ac:spMkLst>
            <pc:docMk/>
            <pc:sldMk cId="4252676143" sldId="313"/>
            <ac:spMk id="12" creationId="{FF9DEA15-78BD-4750-AA18-B9F28A6D5AB8}"/>
          </ac:spMkLst>
        </pc:spChg>
        <pc:spChg chg="add del">
          <ac:chgData name="Glenn Sunshine" userId="53110830d62f52cf" providerId="LiveId" clId="{AE11B1A5-F7BE-474E-ABFE-3D8C5FEE43D9}" dt="2021-03-01T20:28:04.978" v="1246" actId="26606"/>
          <ac:spMkLst>
            <pc:docMk/>
            <pc:sldMk cId="4252676143" sldId="313"/>
            <ac:spMk id="14" creationId="{074B4F7D-14B2-478B-8BF5-01E4E0C5D263}"/>
          </ac:spMkLst>
        </pc:spChg>
        <pc:spChg chg="add del">
          <ac:chgData name="Glenn Sunshine" userId="53110830d62f52cf" providerId="LiveId" clId="{AE11B1A5-F7BE-474E-ABFE-3D8C5FEE43D9}" dt="2021-03-01T20:28:04.978" v="1246" actId="26606"/>
          <ac:spMkLst>
            <pc:docMk/>
            <pc:sldMk cId="4252676143" sldId="313"/>
            <ac:spMk id="15" creationId="{DAF1966E-FD40-4A4A-B61B-C4DF7FA05F06}"/>
          </ac:spMkLst>
        </pc:spChg>
        <pc:spChg chg="add del">
          <ac:chgData name="Glenn Sunshine" userId="53110830d62f52cf" providerId="LiveId" clId="{AE11B1A5-F7BE-474E-ABFE-3D8C5FEE43D9}" dt="2021-03-01T20:28:04.978" v="1246" actId="26606"/>
          <ac:spMkLst>
            <pc:docMk/>
            <pc:sldMk cId="4252676143" sldId="313"/>
            <ac:spMk id="16" creationId="{047BFA19-D45E-416B-A404-7AF2F3F27017}"/>
          </ac:spMkLst>
        </pc:spChg>
        <pc:spChg chg="add del">
          <ac:chgData name="Glenn Sunshine" userId="53110830d62f52cf" providerId="LiveId" clId="{AE11B1A5-F7BE-474E-ABFE-3D8C5FEE43D9}" dt="2021-03-01T20:28:04.978" v="1246" actId="26606"/>
          <ac:spMkLst>
            <pc:docMk/>
            <pc:sldMk cId="4252676143" sldId="313"/>
            <ac:spMk id="17" creationId="{8E0105E7-23DB-4CF2-8258-FF47C7620F6E}"/>
          </ac:spMkLst>
        </pc:spChg>
        <pc:spChg chg="add del">
          <ac:chgData name="Glenn Sunshine" userId="53110830d62f52cf" providerId="LiveId" clId="{AE11B1A5-F7BE-474E-ABFE-3D8C5FEE43D9}" dt="2021-03-01T20:28:07.474" v="1248" actId="26606"/>
          <ac:spMkLst>
            <pc:docMk/>
            <pc:sldMk cId="4252676143" sldId="313"/>
            <ac:spMk id="19" creationId="{7264F718-7FAC-4056-9FA9-A603EC682FE7}"/>
          </ac:spMkLst>
        </pc:spChg>
        <pc:spChg chg="add del">
          <ac:chgData name="Glenn Sunshine" userId="53110830d62f52cf" providerId="LiveId" clId="{AE11B1A5-F7BE-474E-ABFE-3D8C5FEE43D9}" dt="2021-03-01T20:28:07.474" v="1248" actId="26606"/>
          <ac:spMkLst>
            <pc:docMk/>
            <pc:sldMk cId="4252676143" sldId="313"/>
            <ac:spMk id="20" creationId="{F74639F7-E3C7-4165-A83E-6386A86BA1DA}"/>
          </ac:spMkLst>
        </pc:spChg>
        <pc:spChg chg="add del">
          <ac:chgData name="Glenn Sunshine" userId="53110830d62f52cf" providerId="LiveId" clId="{AE11B1A5-F7BE-474E-ABFE-3D8C5FEE43D9}" dt="2021-03-01T20:28:07.474" v="1248" actId="26606"/>
          <ac:spMkLst>
            <pc:docMk/>
            <pc:sldMk cId="4252676143" sldId="313"/>
            <ac:spMk id="21" creationId="{8B3AF0F1-707A-463E-B5EE-33C63A40CFC9}"/>
          </ac:spMkLst>
        </pc:spChg>
        <pc:spChg chg="add del">
          <ac:chgData name="Glenn Sunshine" userId="53110830d62f52cf" providerId="LiveId" clId="{AE11B1A5-F7BE-474E-ABFE-3D8C5FEE43D9}" dt="2021-03-01T20:28:08.305" v="1250" actId="26606"/>
          <ac:spMkLst>
            <pc:docMk/>
            <pc:sldMk cId="4252676143" sldId="313"/>
            <ac:spMk id="23" creationId="{DAF1966E-FD40-4A4A-B61B-C4DF7FA05F06}"/>
          </ac:spMkLst>
        </pc:spChg>
        <pc:spChg chg="add del">
          <ac:chgData name="Glenn Sunshine" userId="53110830d62f52cf" providerId="LiveId" clId="{AE11B1A5-F7BE-474E-ABFE-3D8C5FEE43D9}" dt="2021-03-01T20:28:08.305" v="1250" actId="26606"/>
          <ac:spMkLst>
            <pc:docMk/>
            <pc:sldMk cId="4252676143" sldId="313"/>
            <ac:spMk id="24" creationId="{047BFA19-D45E-416B-A404-7AF2F3F27017}"/>
          </ac:spMkLst>
        </pc:spChg>
        <pc:spChg chg="add del">
          <ac:chgData name="Glenn Sunshine" userId="53110830d62f52cf" providerId="LiveId" clId="{AE11B1A5-F7BE-474E-ABFE-3D8C5FEE43D9}" dt="2021-03-01T20:28:08.305" v="1250" actId="26606"/>
          <ac:spMkLst>
            <pc:docMk/>
            <pc:sldMk cId="4252676143" sldId="313"/>
            <ac:spMk id="25" creationId="{8E0105E7-23DB-4CF2-8258-FF47C7620F6E}"/>
          </ac:spMkLst>
        </pc:spChg>
        <pc:spChg chg="add del">
          <ac:chgData name="Glenn Sunshine" userId="53110830d62f52cf" providerId="LiveId" clId="{AE11B1A5-F7BE-474E-ABFE-3D8C5FEE43D9}" dt="2021-03-01T20:28:08.305" v="1250" actId="26606"/>
          <ac:spMkLst>
            <pc:docMk/>
            <pc:sldMk cId="4252676143" sldId="313"/>
            <ac:spMk id="26" creationId="{074B4F7D-14B2-478B-8BF5-01E4E0C5D263}"/>
          </ac:spMkLst>
        </pc:spChg>
        <pc:spChg chg="add del">
          <ac:chgData name="Glenn Sunshine" userId="53110830d62f52cf" providerId="LiveId" clId="{AE11B1A5-F7BE-474E-ABFE-3D8C5FEE43D9}" dt="2021-03-01T20:28:09.103" v="1252" actId="26606"/>
          <ac:spMkLst>
            <pc:docMk/>
            <pc:sldMk cId="4252676143" sldId="313"/>
            <ac:spMk id="28" creationId="{7264F718-7FAC-4056-9FA9-A603EC682FE7}"/>
          </ac:spMkLst>
        </pc:spChg>
        <pc:spChg chg="add del">
          <ac:chgData name="Glenn Sunshine" userId="53110830d62f52cf" providerId="LiveId" clId="{AE11B1A5-F7BE-474E-ABFE-3D8C5FEE43D9}" dt="2021-03-01T20:28:09.103" v="1252" actId="26606"/>
          <ac:spMkLst>
            <pc:docMk/>
            <pc:sldMk cId="4252676143" sldId="313"/>
            <ac:spMk id="29" creationId="{F74639F7-E3C7-4165-A83E-6386A86BA1DA}"/>
          </ac:spMkLst>
        </pc:spChg>
        <pc:spChg chg="add del">
          <ac:chgData name="Glenn Sunshine" userId="53110830d62f52cf" providerId="LiveId" clId="{AE11B1A5-F7BE-474E-ABFE-3D8C5FEE43D9}" dt="2021-03-01T20:28:09.103" v="1252" actId="26606"/>
          <ac:spMkLst>
            <pc:docMk/>
            <pc:sldMk cId="4252676143" sldId="313"/>
            <ac:spMk id="30" creationId="{8B3AF0F1-707A-463E-B5EE-33C63A40CFC9}"/>
          </ac:spMkLst>
        </pc:spChg>
        <pc:spChg chg="add del">
          <ac:chgData name="Glenn Sunshine" userId="53110830d62f52cf" providerId="LiveId" clId="{AE11B1A5-F7BE-474E-ABFE-3D8C5FEE43D9}" dt="2021-03-01T20:28:14.556" v="1254" actId="26606"/>
          <ac:spMkLst>
            <pc:docMk/>
            <pc:sldMk cId="4252676143" sldId="313"/>
            <ac:spMk id="32" creationId="{E8A8EAB8-D2FF-444D-B34B-7D32F106AD0E}"/>
          </ac:spMkLst>
        </pc:spChg>
        <pc:spChg chg="add">
          <ac:chgData name="Glenn Sunshine" userId="53110830d62f52cf" providerId="LiveId" clId="{AE11B1A5-F7BE-474E-ABFE-3D8C5FEE43D9}" dt="2021-03-01T20:28:57.742" v="1257" actId="26606"/>
          <ac:spMkLst>
            <pc:docMk/>
            <pc:sldMk cId="4252676143" sldId="313"/>
            <ac:spMk id="35" creationId="{C7341777-0F86-4E1E-A07F-2076F00D04EC}"/>
          </ac:spMkLst>
        </pc:spChg>
        <pc:spChg chg="add del">
          <ac:chgData name="Glenn Sunshine" userId="53110830d62f52cf" providerId="LiveId" clId="{AE11B1A5-F7BE-474E-ABFE-3D8C5FEE43D9}" dt="2021-03-01T20:28:57.726" v="1256" actId="26606"/>
          <ac:spMkLst>
            <pc:docMk/>
            <pc:sldMk cId="4252676143" sldId="313"/>
            <ac:spMk id="36" creationId="{CBB2B1F0-0DD6-4744-9A46-7A344FB48E40}"/>
          </ac:spMkLst>
        </pc:spChg>
        <pc:spChg chg="add del">
          <ac:chgData name="Glenn Sunshine" userId="53110830d62f52cf" providerId="LiveId" clId="{AE11B1A5-F7BE-474E-ABFE-3D8C5FEE43D9}" dt="2021-03-01T20:28:57.726" v="1256" actId="26606"/>
          <ac:spMkLst>
            <pc:docMk/>
            <pc:sldMk cId="4252676143" sldId="313"/>
            <ac:spMk id="37" creationId="{52D502E5-F6B4-4D58-B4AE-FC466FF15EE8}"/>
          </ac:spMkLst>
        </pc:spChg>
        <pc:spChg chg="add del">
          <ac:chgData name="Glenn Sunshine" userId="53110830d62f52cf" providerId="LiveId" clId="{AE11B1A5-F7BE-474E-ABFE-3D8C5FEE43D9}" dt="2021-03-01T20:28:57.726" v="1256" actId="26606"/>
          <ac:spMkLst>
            <pc:docMk/>
            <pc:sldMk cId="4252676143" sldId="313"/>
            <ac:spMk id="38" creationId="{9DECDBF4-02B6-4BB4-B65B-B8107AD6A9E8}"/>
          </ac:spMkLst>
        </pc:spChg>
        <pc:spChg chg="add">
          <ac:chgData name="Glenn Sunshine" userId="53110830d62f52cf" providerId="LiveId" clId="{AE11B1A5-F7BE-474E-ABFE-3D8C5FEE43D9}" dt="2021-03-01T20:28:57.742" v="1257" actId="26606"/>
          <ac:spMkLst>
            <pc:docMk/>
            <pc:sldMk cId="4252676143" sldId="313"/>
            <ac:spMk id="40" creationId="{C54A3646-77FE-4862-96CE-45260829B18F}"/>
          </ac:spMkLst>
        </pc:spChg>
        <pc:spChg chg="add">
          <ac:chgData name="Glenn Sunshine" userId="53110830d62f52cf" providerId="LiveId" clId="{AE11B1A5-F7BE-474E-ABFE-3D8C5FEE43D9}" dt="2021-03-01T20:28:57.742" v="1257" actId="26606"/>
          <ac:spMkLst>
            <pc:docMk/>
            <pc:sldMk cId="4252676143" sldId="313"/>
            <ac:spMk id="57" creationId="{700D0C16-8549-4373-8B7C-3555082CEA0B}"/>
          </ac:spMkLst>
        </pc:spChg>
        <pc:grpChg chg="add">
          <ac:chgData name="Glenn Sunshine" userId="53110830d62f52cf" providerId="LiveId" clId="{AE11B1A5-F7BE-474E-ABFE-3D8C5FEE43D9}" dt="2021-03-01T20:28:57.742" v="1257" actId="26606"/>
          <ac:grpSpMkLst>
            <pc:docMk/>
            <pc:sldMk cId="4252676143" sldId="313"/>
            <ac:grpSpMk id="41" creationId="{3F6FA249-9C10-48B9-9F72-1F333D8A9486}"/>
          </ac:grpSpMkLst>
        </pc:grpChg>
        <pc:cxnChg chg="add del">
          <ac:chgData name="Glenn Sunshine" userId="53110830d62f52cf" providerId="LiveId" clId="{AE11B1A5-F7BE-474E-ABFE-3D8C5FEE43D9}" dt="2021-03-01T20:28:14.556" v="1254" actId="26606"/>
          <ac:cxnSpMkLst>
            <pc:docMk/>
            <pc:sldMk cId="4252676143" sldId="313"/>
            <ac:cxnSpMk id="33" creationId="{067633D1-6EE6-4118-B9F0-B363477BEE7A}"/>
          </ac:cxnSpMkLst>
        </pc:cxnChg>
        <pc:cxnChg chg="add del">
          <ac:chgData name="Glenn Sunshine" userId="53110830d62f52cf" providerId="LiveId" clId="{AE11B1A5-F7BE-474E-ABFE-3D8C5FEE43D9}" dt="2021-03-01T20:28:14.556" v="1254" actId="26606"/>
          <ac:cxnSpMkLst>
            <pc:docMk/>
            <pc:sldMk cId="4252676143" sldId="313"/>
            <ac:cxnSpMk id="34" creationId="{4AD7FFC6-42A9-49CB-B5E9-B3F6B038331B}"/>
          </ac:cxnSpMkLst>
        </pc:cxnChg>
      </pc:sldChg>
      <pc:sldChg chg="del">
        <pc:chgData name="Glenn Sunshine" userId="53110830d62f52cf" providerId="LiveId" clId="{AE11B1A5-F7BE-474E-ABFE-3D8C5FEE43D9}" dt="2021-03-01T19:13:24.143" v="0" actId="47"/>
        <pc:sldMkLst>
          <pc:docMk/>
          <pc:sldMk cId="3153821633" sldId="314"/>
        </pc:sldMkLst>
      </pc:sldChg>
      <pc:sldChg chg="modSp new mod setBg">
        <pc:chgData name="Glenn Sunshine" userId="53110830d62f52cf" providerId="LiveId" clId="{AE11B1A5-F7BE-474E-ABFE-3D8C5FEE43D9}" dt="2021-03-03T16:07:54.528" v="1486"/>
        <pc:sldMkLst>
          <pc:docMk/>
          <pc:sldMk cId="3474416945" sldId="314"/>
        </pc:sldMkLst>
        <pc:spChg chg="mod">
          <ac:chgData name="Glenn Sunshine" userId="53110830d62f52cf" providerId="LiveId" clId="{AE11B1A5-F7BE-474E-ABFE-3D8C5FEE43D9}" dt="2021-03-03T15:59:59.431" v="1326" actId="20577"/>
          <ac:spMkLst>
            <pc:docMk/>
            <pc:sldMk cId="3474416945" sldId="314"/>
            <ac:spMk id="2" creationId="{71178642-BC12-463C-B815-03CF7274433C}"/>
          </ac:spMkLst>
        </pc:spChg>
        <pc:spChg chg="mod">
          <ac:chgData name="Glenn Sunshine" userId="53110830d62f52cf" providerId="LiveId" clId="{AE11B1A5-F7BE-474E-ABFE-3D8C5FEE43D9}" dt="2021-03-03T16:07:36.335" v="1471" actId="207"/>
          <ac:spMkLst>
            <pc:docMk/>
            <pc:sldMk cId="3474416945" sldId="314"/>
            <ac:spMk id="3" creationId="{38F0EB32-D706-40ED-9063-DAA4C33594AE}"/>
          </ac:spMkLst>
        </pc:spChg>
      </pc:sldChg>
      <pc:sldChg chg="addSp delSp modSp new mod setBg">
        <pc:chgData name="Glenn Sunshine" userId="53110830d62f52cf" providerId="LiveId" clId="{AE11B1A5-F7BE-474E-ABFE-3D8C5FEE43D9}" dt="2021-03-03T16:24:47.075" v="1931" actId="20577"/>
        <pc:sldMkLst>
          <pc:docMk/>
          <pc:sldMk cId="1442300318" sldId="315"/>
        </pc:sldMkLst>
        <pc:spChg chg="mod">
          <ac:chgData name="Glenn Sunshine" userId="53110830d62f52cf" providerId="LiveId" clId="{AE11B1A5-F7BE-474E-ABFE-3D8C5FEE43D9}" dt="2021-03-03T16:23:58.843" v="1905" actId="26606"/>
          <ac:spMkLst>
            <pc:docMk/>
            <pc:sldMk cId="1442300318" sldId="315"/>
            <ac:spMk id="2" creationId="{ABCD9224-0E3C-466F-9A42-0350D0F605AF}"/>
          </ac:spMkLst>
        </pc:spChg>
        <pc:spChg chg="mod">
          <ac:chgData name="Glenn Sunshine" userId="53110830d62f52cf" providerId="LiveId" clId="{AE11B1A5-F7BE-474E-ABFE-3D8C5FEE43D9}" dt="2021-03-03T16:24:47.075" v="1931" actId="20577"/>
          <ac:spMkLst>
            <pc:docMk/>
            <pc:sldMk cId="1442300318" sldId="315"/>
            <ac:spMk id="3" creationId="{16435B2D-0D1B-4D0E-BC88-70951888ECCF}"/>
          </ac:spMkLst>
        </pc:spChg>
        <pc:spChg chg="add">
          <ac:chgData name="Glenn Sunshine" userId="53110830d62f52cf" providerId="LiveId" clId="{AE11B1A5-F7BE-474E-ABFE-3D8C5FEE43D9}" dt="2021-03-03T16:23:58.843" v="1905" actId="26606"/>
          <ac:spMkLst>
            <pc:docMk/>
            <pc:sldMk cId="1442300318" sldId="315"/>
            <ac:spMk id="5" creationId="{09588DA8-065E-4F6F-8EFD-43104AB2E0CF}"/>
          </ac:spMkLst>
        </pc:spChg>
        <pc:spChg chg="add">
          <ac:chgData name="Glenn Sunshine" userId="53110830d62f52cf" providerId="LiveId" clId="{AE11B1A5-F7BE-474E-ABFE-3D8C5FEE43D9}" dt="2021-03-03T16:23:58.843" v="1905" actId="26606"/>
          <ac:spMkLst>
            <pc:docMk/>
            <pc:sldMk cId="1442300318" sldId="315"/>
            <ac:spMk id="6" creationId="{C4285719-470E-454C-AF62-8323075F1F5B}"/>
          </ac:spMkLst>
        </pc:spChg>
        <pc:spChg chg="add">
          <ac:chgData name="Glenn Sunshine" userId="53110830d62f52cf" providerId="LiveId" clId="{AE11B1A5-F7BE-474E-ABFE-3D8C5FEE43D9}" dt="2021-03-03T16:23:58.843" v="1905" actId="26606"/>
          <ac:spMkLst>
            <pc:docMk/>
            <pc:sldMk cId="1442300318" sldId="315"/>
            <ac:spMk id="7" creationId="{CD9FE4EF-C4D8-49A0-B2FF-81D8DB7D8A24}"/>
          </ac:spMkLst>
        </pc:spChg>
        <pc:spChg chg="add del">
          <ac:chgData name="Glenn Sunshine" userId="53110830d62f52cf" providerId="LiveId" clId="{AE11B1A5-F7BE-474E-ABFE-3D8C5FEE43D9}" dt="2021-03-03T16:23:08.871" v="1902" actId="26606"/>
          <ac:spMkLst>
            <pc:docMk/>
            <pc:sldMk cId="1442300318" sldId="315"/>
            <ac:spMk id="8" creationId="{09588DA8-065E-4F6F-8EFD-43104AB2E0CF}"/>
          </ac:spMkLst>
        </pc:spChg>
        <pc:spChg chg="add">
          <ac:chgData name="Glenn Sunshine" userId="53110830d62f52cf" providerId="LiveId" clId="{AE11B1A5-F7BE-474E-ABFE-3D8C5FEE43D9}" dt="2021-03-03T16:23:58.843" v="1905" actId="26606"/>
          <ac:spMkLst>
            <pc:docMk/>
            <pc:sldMk cId="1442300318" sldId="315"/>
            <ac:spMk id="9" creationId="{4300840D-0A0B-4512-BACA-B439D5B9C57C}"/>
          </ac:spMkLst>
        </pc:spChg>
        <pc:spChg chg="add del">
          <ac:chgData name="Glenn Sunshine" userId="53110830d62f52cf" providerId="LiveId" clId="{AE11B1A5-F7BE-474E-ABFE-3D8C5FEE43D9}" dt="2021-03-03T16:23:08.871" v="1902" actId="26606"/>
          <ac:spMkLst>
            <pc:docMk/>
            <pc:sldMk cId="1442300318" sldId="315"/>
            <ac:spMk id="10" creationId="{C4285719-470E-454C-AF62-8323075F1F5B}"/>
          </ac:spMkLst>
        </pc:spChg>
        <pc:spChg chg="add">
          <ac:chgData name="Glenn Sunshine" userId="53110830d62f52cf" providerId="LiveId" clId="{AE11B1A5-F7BE-474E-ABFE-3D8C5FEE43D9}" dt="2021-03-03T16:23:58.843" v="1905" actId="26606"/>
          <ac:spMkLst>
            <pc:docMk/>
            <pc:sldMk cId="1442300318" sldId="315"/>
            <ac:spMk id="11" creationId="{D2B78728-A580-49A7-84F9-6EF6F583ADE0}"/>
          </ac:spMkLst>
        </pc:spChg>
        <pc:spChg chg="add del">
          <ac:chgData name="Glenn Sunshine" userId="53110830d62f52cf" providerId="LiveId" clId="{AE11B1A5-F7BE-474E-ABFE-3D8C5FEE43D9}" dt="2021-03-03T16:23:08.871" v="1902" actId="26606"/>
          <ac:spMkLst>
            <pc:docMk/>
            <pc:sldMk cId="1442300318" sldId="315"/>
            <ac:spMk id="12" creationId="{CD9FE4EF-C4D8-49A0-B2FF-81D8DB7D8A24}"/>
          </ac:spMkLst>
        </pc:spChg>
        <pc:spChg chg="add">
          <ac:chgData name="Glenn Sunshine" userId="53110830d62f52cf" providerId="LiveId" clId="{AE11B1A5-F7BE-474E-ABFE-3D8C5FEE43D9}" dt="2021-03-03T16:23:58.843" v="1905" actId="26606"/>
          <ac:spMkLst>
            <pc:docMk/>
            <pc:sldMk cId="1442300318" sldId="315"/>
            <ac:spMk id="13" creationId="{38FAA1A1-D861-433F-88FA-1E9D6FD31D11}"/>
          </ac:spMkLst>
        </pc:spChg>
        <pc:spChg chg="add del">
          <ac:chgData name="Glenn Sunshine" userId="53110830d62f52cf" providerId="LiveId" clId="{AE11B1A5-F7BE-474E-ABFE-3D8C5FEE43D9}" dt="2021-03-03T16:23:08.871" v="1902" actId="26606"/>
          <ac:spMkLst>
            <pc:docMk/>
            <pc:sldMk cId="1442300318" sldId="315"/>
            <ac:spMk id="14" creationId="{4300840D-0A0B-4512-BACA-B439D5B9C57C}"/>
          </ac:spMkLst>
        </pc:spChg>
        <pc:spChg chg="add">
          <ac:chgData name="Glenn Sunshine" userId="53110830d62f52cf" providerId="LiveId" clId="{AE11B1A5-F7BE-474E-ABFE-3D8C5FEE43D9}" dt="2021-03-03T16:23:58.843" v="1905" actId="26606"/>
          <ac:spMkLst>
            <pc:docMk/>
            <pc:sldMk cId="1442300318" sldId="315"/>
            <ac:spMk id="15" creationId="{8D71EDA1-87BF-4D5D-AB79-F346FD19278A}"/>
          </ac:spMkLst>
        </pc:spChg>
        <pc:spChg chg="add del">
          <ac:chgData name="Glenn Sunshine" userId="53110830d62f52cf" providerId="LiveId" clId="{AE11B1A5-F7BE-474E-ABFE-3D8C5FEE43D9}" dt="2021-03-03T16:23:08.871" v="1902" actId="26606"/>
          <ac:spMkLst>
            <pc:docMk/>
            <pc:sldMk cId="1442300318" sldId="315"/>
            <ac:spMk id="16" creationId="{D2B78728-A580-49A7-84F9-6EF6F583ADE0}"/>
          </ac:spMkLst>
        </pc:spChg>
        <pc:spChg chg="add del">
          <ac:chgData name="Glenn Sunshine" userId="53110830d62f52cf" providerId="LiveId" clId="{AE11B1A5-F7BE-474E-ABFE-3D8C5FEE43D9}" dt="2021-03-03T16:23:08.871" v="1902" actId="26606"/>
          <ac:spMkLst>
            <pc:docMk/>
            <pc:sldMk cId="1442300318" sldId="315"/>
            <ac:spMk id="18" creationId="{38FAA1A1-D861-433F-88FA-1E9D6FD31D11}"/>
          </ac:spMkLst>
        </pc:spChg>
        <pc:spChg chg="add del">
          <ac:chgData name="Glenn Sunshine" userId="53110830d62f52cf" providerId="LiveId" clId="{AE11B1A5-F7BE-474E-ABFE-3D8C5FEE43D9}" dt="2021-03-03T16:23:08.871" v="1902" actId="26606"/>
          <ac:spMkLst>
            <pc:docMk/>
            <pc:sldMk cId="1442300318" sldId="315"/>
            <ac:spMk id="20" creationId="{8D71EDA1-87BF-4D5D-AB79-F346FD19278A}"/>
          </ac:spMkLst>
        </pc:spChg>
      </pc:sldChg>
      <pc:sldChg chg="del">
        <pc:chgData name="Glenn Sunshine" userId="53110830d62f52cf" providerId="LiveId" clId="{AE11B1A5-F7BE-474E-ABFE-3D8C5FEE43D9}" dt="2021-03-01T19:13:24.143" v="0" actId="47"/>
        <pc:sldMkLst>
          <pc:docMk/>
          <pc:sldMk cId="2179200666" sldId="326"/>
        </pc:sldMkLst>
      </pc:sldChg>
      <pc:sldChg chg="del">
        <pc:chgData name="Glenn Sunshine" userId="53110830d62f52cf" providerId="LiveId" clId="{AE11B1A5-F7BE-474E-ABFE-3D8C5FEE43D9}" dt="2021-03-01T19:13:24.143" v="0" actId="47"/>
        <pc:sldMkLst>
          <pc:docMk/>
          <pc:sldMk cId="158576281" sldId="332"/>
        </pc:sldMkLst>
      </pc:sldChg>
      <pc:sldChg chg="del">
        <pc:chgData name="Glenn Sunshine" userId="53110830d62f52cf" providerId="LiveId" clId="{AE11B1A5-F7BE-474E-ABFE-3D8C5FEE43D9}" dt="2021-03-01T19:13:24.143" v="0" actId="47"/>
        <pc:sldMkLst>
          <pc:docMk/>
          <pc:sldMk cId="3166526836" sldId="335"/>
        </pc:sldMkLst>
      </pc:sldChg>
      <pc:sldChg chg="del">
        <pc:chgData name="Glenn Sunshine" userId="53110830d62f52cf" providerId="LiveId" clId="{AE11B1A5-F7BE-474E-ABFE-3D8C5FEE43D9}" dt="2021-03-01T19:13:24.143" v="0" actId="47"/>
        <pc:sldMkLst>
          <pc:docMk/>
          <pc:sldMk cId="819996078" sldId="336"/>
        </pc:sldMkLst>
      </pc:sldChg>
      <pc:sldChg chg="del">
        <pc:chgData name="Glenn Sunshine" userId="53110830d62f52cf" providerId="LiveId" clId="{AE11B1A5-F7BE-474E-ABFE-3D8C5FEE43D9}" dt="2021-03-01T19:13:24.143" v="0" actId="47"/>
        <pc:sldMkLst>
          <pc:docMk/>
          <pc:sldMk cId="4180661036" sldId="33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54F61A-4FCE-434B-A945-83455B4829AE}" type="doc">
      <dgm:prSet loTypeId="urn:microsoft.com/office/officeart/2016/7/layout/VerticalHollowActionList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2A62BA3-C8C4-469C-A7DC-605ACCB72EFF}">
      <dgm:prSet/>
      <dgm:spPr/>
      <dgm:t>
        <a:bodyPr/>
        <a:lstStyle/>
        <a:p>
          <a:r>
            <a:rPr lang="en-US"/>
            <a:t>Objective Truth Exists </a:t>
          </a:r>
        </a:p>
      </dgm:t>
    </dgm:pt>
    <dgm:pt modelId="{60F9B7BE-1E5D-440A-825F-87661BE461CE}" type="parTrans" cxnId="{F1573957-0F8B-43DD-B5FF-488FA2C3F397}">
      <dgm:prSet/>
      <dgm:spPr/>
      <dgm:t>
        <a:bodyPr/>
        <a:lstStyle/>
        <a:p>
          <a:endParaRPr lang="en-US"/>
        </a:p>
      </dgm:t>
    </dgm:pt>
    <dgm:pt modelId="{57D63BC7-0C77-42E7-A4C4-74139E701144}" type="sibTrans" cxnId="{F1573957-0F8B-43DD-B5FF-488FA2C3F397}">
      <dgm:prSet/>
      <dgm:spPr/>
      <dgm:t>
        <a:bodyPr/>
        <a:lstStyle/>
        <a:p>
          <a:endParaRPr lang="en-US"/>
        </a:p>
      </dgm:t>
    </dgm:pt>
    <dgm:pt modelId="{FB45E496-63C9-4128-8EE4-67C828A4DFC1}">
      <dgm:prSet/>
      <dgm:spPr/>
      <dgm:t>
        <a:bodyPr/>
        <a:lstStyle/>
        <a:p>
          <a:r>
            <a:rPr lang="en-US"/>
            <a:t>Revelation and Reason</a:t>
          </a:r>
        </a:p>
      </dgm:t>
    </dgm:pt>
    <dgm:pt modelId="{81B9C557-F88F-49B6-8174-C23F12D3F5A4}" type="parTrans" cxnId="{7EE7926E-52F4-45C2-9E3F-F54A4AD4D93C}">
      <dgm:prSet/>
      <dgm:spPr/>
      <dgm:t>
        <a:bodyPr/>
        <a:lstStyle/>
        <a:p>
          <a:endParaRPr lang="en-US"/>
        </a:p>
      </dgm:t>
    </dgm:pt>
    <dgm:pt modelId="{CA2FEA24-75E6-4069-AD6E-F01394734A69}" type="sibTrans" cxnId="{7EE7926E-52F4-45C2-9E3F-F54A4AD4D93C}">
      <dgm:prSet/>
      <dgm:spPr/>
      <dgm:t>
        <a:bodyPr/>
        <a:lstStyle/>
        <a:p>
          <a:endParaRPr lang="en-US"/>
        </a:p>
      </dgm:t>
    </dgm:pt>
    <dgm:pt modelId="{1D38BCF4-5B41-47D7-A975-FB9036444D95}">
      <dgm:prSet/>
      <dgm:spPr/>
      <dgm:t>
        <a:bodyPr/>
        <a:lstStyle/>
        <a:p>
          <a:r>
            <a:rPr lang="en-US"/>
            <a:t>Experience not the Final Word</a:t>
          </a:r>
        </a:p>
      </dgm:t>
    </dgm:pt>
    <dgm:pt modelId="{E8B251CE-C089-42C8-9B49-E8ECE9D2F445}" type="parTrans" cxnId="{ED4A9655-22E7-42D3-80F2-CCA37E96EA97}">
      <dgm:prSet/>
      <dgm:spPr/>
      <dgm:t>
        <a:bodyPr/>
        <a:lstStyle/>
        <a:p>
          <a:endParaRPr lang="en-US"/>
        </a:p>
      </dgm:t>
    </dgm:pt>
    <dgm:pt modelId="{D4F35A30-7393-4292-883A-518E34415322}" type="sibTrans" cxnId="{ED4A9655-22E7-42D3-80F2-CCA37E96EA97}">
      <dgm:prSet/>
      <dgm:spPr/>
      <dgm:t>
        <a:bodyPr/>
        <a:lstStyle/>
        <a:p>
          <a:endParaRPr lang="en-US"/>
        </a:p>
      </dgm:t>
    </dgm:pt>
    <dgm:pt modelId="{53040B54-B39D-48D0-9CC3-35C346506EA2}">
      <dgm:prSet/>
      <dgm:spPr/>
      <dgm:t>
        <a:bodyPr/>
        <a:lstStyle/>
        <a:p>
          <a:r>
            <a:rPr lang="en-US"/>
            <a:t>Truth Matters in Practical Ways</a:t>
          </a:r>
        </a:p>
      </dgm:t>
    </dgm:pt>
    <dgm:pt modelId="{1F52F577-6B67-402F-8D3F-BA4F1990FBE1}" type="parTrans" cxnId="{9E020EC0-C606-49A2-A672-E41DA6956CAA}">
      <dgm:prSet/>
      <dgm:spPr/>
      <dgm:t>
        <a:bodyPr/>
        <a:lstStyle/>
        <a:p>
          <a:endParaRPr lang="en-US"/>
        </a:p>
      </dgm:t>
    </dgm:pt>
    <dgm:pt modelId="{96CE47D0-AC59-4F78-8A62-173B586DE807}" type="sibTrans" cxnId="{9E020EC0-C606-49A2-A672-E41DA6956CAA}">
      <dgm:prSet/>
      <dgm:spPr/>
      <dgm:t>
        <a:bodyPr/>
        <a:lstStyle/>
        <a:p>
          <a:endParaRPr lang="en-US"/>
        </a:p>
      </dgm:t>
    </dgm:pt>
    <dgm:pt modelId="{99518673-FD52-436D-A6A9-DB38EEAEDF3A}">
      <dgm:prSet/>
      <dgm:spPr/>
      <dgm:t>
        <a:bodyPr/>
        <a:lstStyle/>
        <a:p>
          <a:r>
            <a:rPr lang="en-US"/>
            <a:t>Reject Cultural Relativism: e.g. Aztecs</a:t>
          </a:r>
        </a:p>
      </dgm:t>
    </dgm:pt>
    <dgm:pt modelId="{A0BCD4D8-2E82-45CA-88F0-CF81842A6AB1}" type="parTrans" cxnId="{4687D1C4-BEEB-4C2B-963A-502B7A075A7F}">
      <dgm:prSet/>
      <dgm:spPr/>
      <dgm:t>
        <a:bodyPr/>
        <a:lstStyle/>
        <a:p>
          <a:endParaRPr lang="en-US"/>
        </a:p>
      </dgm:t>
    </dgm:pt>
    <dgm:pt modelId="{4C0E704D-FD28-4E4C-84EA-F04C46E4D06B}" type="sibTrans" cxnId="{4687D1C4-BEEB-4C2B-963A-502B7A075A7F}">
      <dgm:prSet/>
      <dgm:spPr/>
      <dgm:t>
        <a:bodyPr/>
        <a:lstStyle/>
        <a:p>
          <a:endParaRPr lang="en-US"/>
        </a:p>
      </dgm:t>
    </dgm:pt>
    <dgm:pt modelId="{98BCBA91-9CCE-4642-8E98-05B35A2E2FE3}">
      <dgm:prSet/>
      <dgm:spPr/>
      <dgm:t>
        <a:bodyPr/>
        <a:lstStyle/>
        <a:p>
          <a:r>
            <a:rPr lang="en-US"/>
            <a:t>Reject Moral Relativism: e.g. Pol Pot</a:t>
          </a:r>
        </a:p>
      </dgm:t>
    </dgm:pt>
    <dgm:pt modelId="{13FF36DF-13A3-4C1B-807D-2FB8FFEEDD6E}" type="parTrans" cxnId="{DD29EB34-93FA-4243-A581-1D95CADFAE6A}">
      <dgm:prSet/>
      <dgm:spPr/>
      <dgm:t>
        <a:bodyPr/>
        <a:lstStyle/>
        <a:p>
          <a:endParaRPr lang="en-US"/>
        </a:p>
      </dgm:t>
    </dgm:pt>
    <dgm:pt modelId="{FCF9C992-0573-4E16-9F0D-202134CA22F6}" type="sibTrans" cxnId="{DD29EB34-93FA-4243-A581-1D95CADFAE6A}">
      <dgm:prSet/>
      <dgm:spPr/>
      <dgm:t>
        <a:bodyPr/>
        <a:lstStyle/>
        <a:p>
          <a:endParaRPr lang="en-US"/>
        </a:p>
      </dgm:t>
    </dgm:pt>
    <dgm:pt modelId="{5545E0CB-BA85-4866-9DAD-432B1AD71EF0}">
      <dgm:prSet/>
      <dgm:spPr/>
      <dgm:t>
        <a:bodyPr/>
        <a:lstStyle/>
        <a:p>
          <a:r>
            <a:rPr lang="en-US"/>
            <a:t>Reject Equality of All Family Structures</a:t>
          </a:r>
        </a:p>
      </dgm:t>
    </dgm:pt>
    <dgm:pt modelId="{6D7D4E0D-53EC-48D6-A0F7-E3C0F9B0D561}" type="parTrans" cxnId="{0920D692-B549-4AB6-980E-F53F8632C9DA}">
      <dgm:prSet/>
      <dgm:spPr/>
      <dgm:t>
        <a:bodyPr/>
        <a:lstStyle/>
        <a:p>
          <a:endParaRPr lang="en-US"/>
        </a:p>
      </dgm:t>
    </dgm:pt>
    <dgm:pt modelId="{2250BE73-442C-44B6-A983-FD7092F4E6F8}" type="sibTrans" cxnId="{0920D692-B549-4AB6-980E-F53F8632C9DA}">
      <dgm:prSet/>
      <dgm:spPr/>
      <dgm:t>
        <a:bodyPr/>
        <a:lstStyle/>
        <a:p>
          <a:endParaRPr lang="en-US"/>
        </a:p>
      </dgm:t>
    </dgm:pt>
    <dgm:pt modelId="{CDF4027D-13DA-4E44-A5AC-F8B59D4D60A6}" type="pres">
      <dgm:prSet presAssocID="{1C54F61A-4FCE-434B-A945-83455B4829AE}" presName="Name0" presStyleCnt="0">
        <dgm:presLayoutVars>
          <dgm:dir/>
          <dgm:animLvl val="lvl"/>
          <dgm:resizeHandles val="exact"/>
        </dgm:presLayoutVars>
      </dgm:prSet>
      <dgm:spPr/>
    </dgm:pt>
    <dgm:pt modelId="{2ADA052C-25F7-41F3-B2C8-8E3C8396CE28}" type="pres">
      <dgm:prSet presAssocID="{02A62BA3-C8C4-469C-A7DC-605ACCB72EFF}" presName="linNode" presStyleCnt="0"/>
      <dgm:spPr/>
    </dgm:pt>
    <dgm:pt modelId="{5A0CEB4B-0CE1-4BB0-AC1B-D34F136695AA}" type="pres">
      <dgm:prSet presAssocID="{02A62BA3-C8C4-469C-A7DC-605ACCB72EFF}" presName="parentText" presStyleLbl="solidFgAcc1" presStyleIdx="0" presStyleCnt="2">
        <dgm:presLayoutVars>
          <dgm:chMax val="1"/>
          <dgm:bulletEnabled/>
        </dgm:presLayoutVars>
      </dgm:prSet>
      <dgm:spPr/>
    </dgm:pt>
    <dgm:pt modelId="{130C752B-21D1-49A3-BDB4-B8D8F98E376F}" type="pres">
      <dgm:prSet presAssocID="{02A62BA3-C8C4-469C-A7DC-605ACCB72EFF}" presName="descendantText" presStyleLbl="alignNode1" presStyleIdx="0" presStyleCnt="2">
        <dgm:presLayoutVars>
          <dgm:bulletEnabled/>
        </dgm:presLayoutVars>
      </dgm:prSet>
      <dgm:spPr/>
    </dgm:pt>
    <dgm:pt modelId="{B42FE526-DF1C-4819-AD88-DAFE04C24B71}" type="pres">
      <dgm:prSet presAssocID="{57D63BC7-0C77-42E7-A4C4-74139E701144}" presName="sp" presStyleCnt="0"/>
      <dgm:spPr/>
    </dgm:pt>
    <dgm:pt modelId="{17E18500-5529-4544-9D8D-B3B2619CA782}" type="pres">
      <dgm:prSet presAssocID="{53040B54-B39D-48D0-9CC3-35C346506EA2}" presName="linNode" presStyleCnt="0"/>
      <dgm:spPr/>
    </dgm:pt>
    <dgm:pt modelId="{8636BFED-35CD-42C2-92A4-414BD4CE9BD9}" type="pres">
      <dgm:prSet presAssocID="{53040B54-B39D-48D0-9CC3-35C346506EA2}" presName="parentText" presStyleLbl="solidFgAcc1" presStyleIdx="1" presStyleCnt="2">
        <dgm:presLayoutVars>
          <dgm:chMax val="1"/>
          <dgm:bulletEnabled/>
        </dgm:presLayoutVars>
      </dgm:prSet>
      <dgm:spPr/>
    </dgm:pt>
    <dgm:pt modelId="{2CEE77B6-DAF6-49DB-9F1B-4B91AF217AC6}" type="pres">
      <dgm:prSet presAssocID="{53040B54-B39D-48D0-9CC3-35C346506EA2}" presName="descendantText" presStyleLbl="alignNode1" presStyleIdx="1" presStyleCnt="2">
        <dgm:presLayoutVars>
          <dgm:bulletEnabled/>
        </dgm:presLayoutVars>
      </dgm:prSet>
      <dgm:spPr/>
    </dgm:pt>
  </dgm:ptLst>
  <dgm:cxnLst>
    <dgm:cxn modelId="{022D861B-17C9-4D3E-B417-C969E7F9D7F1}" type="presOf" srcId="{98BCBA91-9CCE-4642-8E98-05B35A2E2FE3}" destId="{2CEE77B6-DAF6-49DB-9F1B-4B91AF217AC6}" srcOrd="0" destOrd="1" presId="urn:microsoft.com/office/officeart/2016/7/layout/VerticalHollowActionList"/>
    <dgm:cxn modelId="{53A3B425-01CB-4250-AA48-E6082F011B02}" type="presOf" srcId="{5545E0CB-BA85-4866-9DAD-432B1AD71EF0}" destId="{2CEE77B6-DAF6-49DB-9F1B-4B91AF217AC6}" srcOrd="0" destOrd="2" presId="urn:microsoft.com/office/officeart/2016/7/layout/VerticalHollowActionList"/>
    <dgm:cxn modelId="{6428542F-9E0D-4BAF-81CD-1EF717E8D5CE}" type="presOf" srcId="{1C54F61A-4FCE-434B-A945-83455B4829AE}" destId="{CDF4027D-13DA-4E44-A5AC-F8B59D4D60A6}" srcOrd="0" destOrd="0" presId="urn:microsoft.com/office/officeart/2016/7/layout/VerticalHollowActionList"/>
    <dgm:cxn modelId="{DD29EB34-93FA-4243-A581-1D95CADFAE6A}" srcId="{53040B54-B39D-48D0-9CC3-35C346506EA2}" destId="{98BCBA91-9CCE-4642-8E98-05B35A2E2FE3}" srcOrd="1" destOrd="0" parTransId="{13FF36DF-13A3-4C1B-807D-2FB8FFEEDD6E}" sibTransId="{FCF9C992-0573-4E16-9F0D-202134CA22F6}"/>
    <dgm:cxn modelId="{4EA3B446-8EE3-490B-B05D-62B576FD3558}" type="presOf" srcId="{02A62BA3-C8C4-469C-A7DC-605ACCB72EFF}" destId="{5A0CEB4B-0CE1-4BB0-AC1B-D34F136695AA}" srcOrd="0" destOrd="0" presId="urn:microsoft.com/office/officeart/2016/7/layout/VerticalHollowActionList"/>
    <dgm:cxn modelId="{7EE7926E-52F4-45C2-9E3F-F54A4AD4D93C}" srcId="{02A62BA3-C8C4-469C-A7DC-605ACCB72EFF}" destId="{FB45E496-63C9-4128-8EE4-67C828A4DFC1}" srcOrd="0" destOrd="0" parTransId="{81B9C557-F88F-49B6-8174-C23F12D3F5A4}" sibTransId="{CA2FEA24-75E6-4069-AD6E-F01394734A69}"/>
    <dgm:cxn modelId="{8FCBBB6E-13D3-4C58-953D-C94249116F4F}" type="presOf" srcId="{FB45E496-63C9-4128-8EE4-67C828A4DFC1}" destId="{130C752B-21D1-49A3-BDB4-B8D8F98E376F}" srcOrd="0" destOrd="0" presId="urn:microsoft.com/office/officeart/2016/7/layout/VerticalHollowActionList"/>
    <dgm:cxn modelId="{E99BA74F-6A83-47DD-8F12-F13E9543E89C}" type="presOf" srcId="{99518673-FD52-436D-A6A9-DB38EEAEDF3A}" destId="{2CEE77B6-DAF6-49DB-9F1B-4B91AF217AC6}" srcOrd="0" destOrd="0" presId="urn:microsoft.com/office/officeart/2016/7/layout/VerticalHollowActionList"/>
    <dgm:cxn modelId="{ED4A9655-22E7-42D3-80F2-CCA37E96EA97}" srcId="{02A62BA3-C8C4-469C-A7DC-605ACCB72EFF}" destId="{1D38BCF4-5B41-47D7-A975-FB9036444D95}" srcOrd="1" destOrd="0" parTransId="{E8B251CE-C089-42C8-9B49-E8ECE9D2F445}" sibTransId="{D4F35A30-7393-4292-883A-518E34415322}"/>
    <dgm:cxn modelId="{F1573957-0F8B-43DD-B5FF-488FA2C3F397}" srcId="{1C54F61A-4FCE-434B-A945-83455B4829AE}" destId="{02A62BA3-C8C4-469C-A7DC-605ACCB72EFF}" srcOrd="0" destOrd="0" parTransId="{60F9B7BE-1E5D-440A-825F-87661BE461CE}" sibTransId="{57D63BC7-0C77-42E7-A4C4-74139E701144}"/>
    <dgm:cxn modelId="{0920D692-B549-4AB6-980E-F53F8632C9DA}" srcId="{53040B54-B39D-48D0-9CC3-35C346506EA2}" destId="{5545E0CB-BA85-4866-9DAD-432B1AD71EF0}" srcOrd="2" destOrd="0" parTransId="{6D7D4E0D-53EC-48D6-A0F7-E3C0F9B0D561}" sibTransId="{2250BE73-442C-44B6-A983-FD7092F4E6F8}"/>
    <dgm:cxn modelId="{44D053A3-DD16-44DF-BD6A-FB89B0125084}" type="presOf" srcId="{1D38BCF4-5B41-47D7-A975-FB9036444D95}" destId="{130C752B-21D1-49A3-BDB4-B8D8F98E376F}" srcOrd="0" destOrd="1" presId="urn:microsoft.com/office/officeart/2016/7/layout/VerticalHollowActionList"/>
    <dgm:cxn modelId="{9E020EC0-C606-49A2-A672-E41DA6956CAA}" srcId="{1C54F61A-4FCE-434B-A945-83455B4829AE}" destId="{53040B54-B39D-48D0-9CC3-35C346506EA2}" srcOrd="1" destOrd="0" parTransId="{1F52F577-6B67-402F-8D3F-BA4F1990FBE1}" sibTransId="{96CE47D0-AC59-4F78-8A62-173B586DE807}"/>
    <dgm:cxn modelId="{4687D1C4-BEEB-4C2B-963A-502B7A075A7F}" srcId="{53040B54-B39D-48D0-9CC3-35C346506EA2}" destId="{99518673-FD52-436D-A6A9-DB38EEAEDF3A}" srcOrd="0" destOrd="0" parTransId="{A0BCD4D8-2E82-45CA-88F0-CF81842A6AB1}" sibTransId="{4C0E704D-FD28-4E4C-84EA-F04C46E4D06B}"/>
    <dgm:cxn modelId="{3E5BCAE3-884D-49CF-945D-EA65738C1C00}" type="presOf" srcId="{53040B54-B39D-48D0-9CC3-35C346506EA2}" destId="{8636BFED-35CD-42C2-92A4-414BD4CE9BD9}" srcOrd="0" destOrd="0" presId="urn:microsoft.com/office/officeart/2016/7/layout/VerticalHollowActionList"/>
    <dgm:cxn modelId="{F155ABCD-3B40-4528-B325-B0D228C89574}" type="presParOf" srcId="{CDF4027D-13DA-4E44-A5AC-F8B59D4D60A6}" destId="{2ADA052C-25F7-41F3-B2C8-8E3C8396CE28}" srcOrd="0" destOrd="0" presId="urn:microsoft.com/office/officeart/2016/7/layout/VerticalHollowActionList"/>
    <dgm:cxn modelId="{AEEE8DED-4929-44D8-AAB3-44A0D54C5D98}" type="presParOf" srcId="{2ADA052C-25F7-41F3-B2C8-8E3C8396CE28}" destId="{5A0CEB4B-0CE1-4BB0-AC1B-D34F136695AA}" srcOrd="0" destOrd="0" presId="urn:microsoft.com/office/officeart/2016/7/layout/VerticalHollowActionList"/>
    <dgm:cxn modelId="{5C5604EC-57B7-497E-A05F-89FF589C2890}" type="presParOf" srcId="{2ADA052C-25F7-41F3-B2C8-8E3C8396CE28}" destId="{130C752B-21D1-49A3-BDB4-B8D8F98E376F}" srcOrd="1" destOrd="0" presId="urn:microsoft.com/office/officeart/2016/7/layout/VerticalHollowActionList"/>
    <dgm:cxn modelId="{93684FA2-E846-4914-98FE-03F4FADF9DAF}" type="presParOf" srcId="{CDF4027D-13DA-4E44-A5AC-F8B59D4D60A6}" destId="{B42FE526-DF1C-4819-AD88-DAFE04C24B71}" srcOrd="1" destOrd="0" presId="urn:microsoft.com/office/officeart/2016/7/layout/VerticalHollowActionList"/>
    <dgm:cxn modelId="{50012C8E-6ED1-4802-BB0C-106ED2CE682A}" type="presParOf" srcId="{CDF4027D-13DA-4E44-A5AC-F8B59D4D60A6}" destId="{17E18500-5529-4544-9D8D-B3B2619CA782}" srcOrd="2" destOrd="0" presId="urn:microsoft.com/office/officeart/2016/7/layout/VerticalHollowActionList"/>
    <dgm:cxn modelId="{299EE2C7-28F3-4C33-9CFA-6A28CD8B0F3B}" type="presParOf" srcId="{17E18500-5529-4544-9D8D-B3B2619CA782}" destId="{8636BFED-35CD-42C2-92A4-414BD4CE9BD9}" srcOrd="0" destOrd="0" presId="urn:microsoft.com/office/officeart/2016/7/layout/VerticalHollowActionList"/>
    <dgm:cxn modelId="{58C7D691-5B83-43D8-BE58-418B40732095}" type="presParOf" srcId="{17E18500-5529-4544-9D8D-B3B2619CA782}" destId="{2CEE77B6-DAF6-49DB-9F1B-4B91AF217AC6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8B1F09-7C1D-48F6-9A7D-577F6FAF796C}" type="doc">
      <dgm:prSet loTypeId="urn:microsoft.com/office/officeart/2005/8/layout/hierarchy3" loCatId="hierarchy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9448704-4F50-4F6E-AF38-A21F75542F18}">
      <dgm:prSet/>
      <dgm:spPr/>
      <dgm:t>
        <a:bodyPr/>
        <a:lstStyle/>
        <a:p>
          <a:r>
            <a:rPr lang="en-US"/>
            <a:t>Image of God</a:t>
          </a:r>
        </a:p>
      </dgm:t>
    </dgm:pt>
    <dgm:pt modelId="{A3430D4F-9759-4E6A-AB37-C9CF6DEF3B03}" type="parTrans" cxnId="{518F00AD-0B77-40B2-BA0B-75BA937DA719}">
      <dgm:prSet/>
      <dgm:spPr/>
      <dgm:t>
        <a:bodyPr/>
        <a:lstStyle/>
        <a:p>
          <a:endParaRPr lang="en-US"/>
        </a:p>
      </dgm:t>
    </dgm:pt>
    <dgm:pt modelId="{C210D94D-0D97-4B6C-9D2C-259B869D80C6}" type="sibTrans" cxnId="{518F00AD-0B77-40B2-BA0B-75BA937DA719}">
      <dgm:prSet/>
      <dgm:spPr/>
      <dgm:t>
        <a:bodyPr/>
        <a:lstStyle/>
        <a:p>
          <a:endParaRPr lang="en-US"/>
        </a:p>
      </dgm:t>
    </dgm:pt>
    <dgm:pt modelId="{C9A5579B-FD54-43E2-901F-3A701B9B7959}">
      <dgm:prSet/>
      <dgm:spPr/>
      <dgm:t>
        <a:bodyPr/>
        <a:lstStyle/>
        <a:p>
          <a:r>
            <a:rPr lang="en-US"/>
            <a:t>Intersectionality and Idolatry</a:t>
          </a:r>
        </a:p>
      </dgm:t>
    </dgm:pt>
    <dgm:pt modelId="{FF3E8A97-E5BD-4F66-B899-3AB341DFD2ED}" type="parTrans" cxnId="{64CEC9C9-DCB2-4C19-BD30-EC6C5FD8CF8E}">
      <dgm:prSet/>
      <dgm:spPr/>
      <dgm:t>
        <a:bodyPr/>
        <a:lstStyle/>
        <a:p>
          <a:endParaRPr lang="en-US"/>
        </a:p>
      </dgm:t>
    </dgm:pt>
    <dgm:pt modelId="{6845486F-10EA-4442-93B7-D908A3B2485A}" type="sibTrans" cxnId="{64CEC9C9-DCB2-4C19-BD30-EC6C5FD8CF8E}">
      <dgm:prSet/>
      <dgm:spPr/>
      <dgm:t>
        <a:bodyPr/>
        <a:lstStyle/>
        <a:p>
          <a:endParaRPr lang="en-US"/>
        </a:p>
      </dgm:t>
    </dgm:pt>
    <dgm:pt modelId="{45F4712A-984B-4C10-B7BD-DFBB793F0B63}">
      <dgm:prSet/>
      <dgm:spPr/>
      <dgm:t>
        <a:bodyPr/>
        <a:lstStyle/>
        <a:p>
          <a:r>
            <a:rPr lang="en-US"/>
            <a:t>Spiritual and Moral Equality</a:t>
          </a:r>
        </a:p>
      </dgm:t>
    </dgm:pt>
    <dgm:pt modelId="{6BD3BAB3-1D93-4943-B971-38F53CC36F35}" type="parTrans" cxnId="{15189D48-EF23-473D-9750-18C16A5B6AA5}">
      <dgm:prSet/>
      <dgm:spPr/>
      <dgm:t>
        <a:bodyPr/>
        <a:lstStyle/>
        <a:p>
          <a:endParaRPr lang="en-US"/>
        </a:p>
      </dgm:t>
    </dgm:pt>
    <dgm:pt modelId="{40F27507-972B-45CB-A100-9C1703FF6478}" type="sibTrans" cxnId="{15189D48-EF23-473D-9750-18C16A5B6AA5}">
      <dgm:prSet/>
      <dgm:spPr/>
      <dgm:t>
        <a:bodyPr/>
        <a:lstStyle/>
        <a:p>
          <a:endParaRPr lang="en-US"/>
        </a:p>
      </dgm:t>
    </dgm:pt>
    <dgm:pt modelId="{B174524D-45C7-40A7-8A30-AF7BDA28BA2A}">
      <dgm:prSet/>
      <dgm:spPr/>
      <dgm:t>
        <a:bodyPr/>
        <a:lstStyle/>
        <a:p>
          <a:r>
            <a:rPr lang="en-US"/>
            <a:t>Sin and Salvation</a:t>
          </a:r>
        </a:p>
      </dgm:t>
    </dgm:pt>
    <dgm:pt modelId="{784B4EA4-574A-4E26-9934-5C943E7E2562}" type="parTrans" cxnId="{F4717F37-8B9F-47EB-BEAE-F0C79A0640E3}">
      <dgm:prSet/>
      <dgm:spPr/>
      <dgm:t>
        <a:bodyPr/>
        <a:lstStyle/>
        <a:p>
          <a:endParaRPr lang="en-US"/>
        </a:p>
      </dgm:t>
    </dgm:pt>
    <dgm:pt modelId="{2CE41CE7-0FFD-4C92-9ACD-43D592666F03}" type="sibTrans" cxnId="{F4717F37-8B9F-47EB-BEAE-F0C79A0640E3}">
      <dgm:prSet/>
      <dgm:spPr/>
      <dgm:t>
        <a:bodyPr/>
        <a:lstStyle/>
        <a:p>
          <a:endParaRPr lang="en-US"/>
        </a:p>
      </dgm:t>
    </dgm:pt>
    <dgm:pt modelId="{B633B47E-99CA-4E24-9B97-CF2823FAA5FE}">
      <dgm:prSet/>
      <dgm:spPr/>
      <dgm:t>
        <a:bodyPr/>
        <a:lstStyle/>
        <a:p>
          <a:r>
            <a:rPr lang="en-US"/>
            <a:t>Love as Foundation of Ethics</a:t>
          </a:r>
        </a:p>
      </dgm:t>
    </dgm:pt>
    <dgm:pt modelId="{A08622C4-8845-4B12-B2A7-7A06B5454863}" type="parTrans" cxnId="{9F65939C-9762-4376-BD6E-46098CE7E073}">
      <dgm:prSet/>
      <dgm:spPr/>
      <dgm:t>
        <a:bodyPr/>
        <a:lstStyle/>
        <a:p>
          <a:endParaRPr lang="en-US"/>
        </a:p>
      </dgm:t>
    </dgm:pt>
    <dgm:pt modelId="{42DB041D-FE57-4BB8-A616-210E1C6526F0}" type="sibTrans" cxnId="{9F65939C-9762-4376-BD6E-46098CE7E073}">
      <dgm:prSet/>
      <dgm:spPr/>
      <dgm:t>
        <a:bodyPr/>
        <a:lstStyle/>
        <a:p>
          <a:endParaRPr lang="en-US"/>
        </a:p>
      </dgm:t>
    </dgm:pt>
    <dgm:pt modelId="{C97FBAF0-F593-420F-9FCD-D4827D6EE6CA}">
      <dgm:prSet/>
      <dgm:spPr/>
      <dgm:t>
        <a:bodyPr/>
        <a:lstStyle/>
        <a:p>
          <a:r>
            <a:rPr lang="en-US"/>
            <a:t>Love as Action, Not Words</a:t>
          </a:r>
        </a:p>
      </dgm:t>
    </dgm:pt>
    <dgm:pt modelId="{FB8FBC32-D583-4EE5-AACD-22267529D4A4}" type="parTrans" cxnId="{5CA9672A-534A-4D76-93D5-055C7F55895F}">
      <dgm:prSet/>
      <dgm:spPr/>
      <dgm:t>
        <a:bodyPr/>
        <a:lstStyle/>
        <a:p>
          <a:endParaRPr lang="en-US"/>
        </a:p>
      </dgm:t>
    </dgm:pt>
    <dgm:pt modelId="{E79AEACA-02BD-454F-8364-B1B2AF6E3F62}" type="sibTrans" cxnId="{5CA9672A-534A-4D76-93D5-055C7F55895F}">
      <dgm:prSet/>
      <dgm:spPr/>
      <dgm:t>
        <a:bodyPr/>
        <a:lstStyle/>
        <a:p>
          <a:endParaRPr lang="en-US"/>
        </a:p>
      </dgm:t>
    </dgm:pt>
    <dgm:pt modelId="{CF6A2170-1577-4D05-893C-38FA4B1831D0}" type="pres">
      <dgm:prSet presAssocID="{638B1F09-7C1D-48F6-9A7D-577F6FAF796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66FDC22-208E-4BD9-97FF-5F7B39E0AF36}" type="pres">
      <dgm:prSet presAssocID="{79448704-4F50-4F6E-AF38-A21F75542F18}" presName="root" presStyleCnt="0"/>
      <dgm:spPr/>
    </dgm:pt>
    <dgm:pt modelId="{20AA7E18-0344-4E98-817B-A8FDB567F902}" type="pres">
      <dgm:prSet presAssocID="{79448704-4F50-4F6E-AF38-A21F75542F18}" presName="rootComposite" presStyleCnt="0"/>
      <dgm:spPr/>
    </dgm:pt>
    <dgm:pt modelId="{CC1609FB-7889-4EB2-8EFF-BDB4E25AAE2C}" type="pres">
      <dgm:prSet presAssocID="{79448704-4F50-4F6E-AF38-A21F75542F18}" presName="rootText" presStyleLbl="node1" presStyleIdx="0" presStyleCnt="3"/>
      <dgm:spPr/>
    </dgm:pt>
    <dgm:pt modelId="{B9D9DC74-5790-4683-A9A5-B3B38A2DF55A}" type="pres">
      <dgm:prSet presAssocID="{79448704-4F50-4F6E-AF38-A21F75542F18}" presName="rootConnector" presStyleLbl="node1" presStyleIdx="0" presStyleCnt="3"/>
      <dgm:spPr/>
    </dgm:pt>
    <dgm:pt modelId="{94F6FE7F-ADCE-41DD-8331-1C0D1E71D6FE}" type="pres">
      <dgm:prSet presAssocID="{79448704-4F50-4F6E-AF38-A21F75542F18}" presName="childShape" presStyleCnt="0"/>
      <dgm:spPr/>
    </dgm:pt>
    <dgm:pt modelId="{B6D90D2D-A006-4D2C-8470-710E0C56FBD4}" type="pres">
      <dgm:prSet presAssocID="{FF3E8A97-E5BD-4F66-B899-3AB341DFD2ED}" presName="Name13" presStyleLbl="parChTrans1D2" presStyleIdx="0" presStyleCnt="3"/>
      <dgm:spPr/>
    </dgm:pt>
    <dgm:pt modelId="{CC79F11A-39A7-41F9-9772-C62CD29222E6}" type="pres">
      <dgm:prSet presAssocID="{C9A5579B-FD54-43E2-901F-3A701B9B7959}" presName="childText" presStyleLbl="bgAcc1" presStyleIdx="0" presStyleCnt="3">
        <dgm:presLayoutVars>
          <dgm:bulletEnabled val="1"/>
        </dgm:presLayoutVars>
      </dgm:prSet>
      <dgm:spPr/>
    </dgm:pt>
    <dgm:pt modelId="{1B47CF2F-AADE-47AA-963F-6A64044196C1}" type="pres">
      <dgm:prSet presAssocID="{45F4712A-984B-4C10-B7BD-DFBB793F0B63}" presName="root" presStyleCnt="0"/>
      <dgm:spPr/>
    </dgm:pt>
    <dgm:pt modelId="{C13E3A8E-EA89-4583-812C-DE2632A10395}" type="pres">
      <dgm:prSet presAssocID="{45F4712A-984B-4C10-B7BD-DFBB793F0B63}" presName="rootComposite" presStyleCnt="0"/>
      <dgm:spPr/>
    </dgm:pt>
    <dgm:pt modelId="{EECCB4D7-5538-4065-B5D8-8918F9D99543}" type="pres">
      <dgm:prSet presAssocID="{45F4712A-984B-4C10-B7BD-DFBB793F0B63}" presName="rootText" presStyleLbl="node1" presStyleIdx="1" presStyleCnt="3"/>
      <dgm:spPr/>
    </dgm:pt>
    <dgm:pt modelId="{A471F4C5-419D-4810-8D0C-F433AE09F84F}" type="pres">
      <dgm:prSet presAssocID="{45F4712A-984B-4C10-B7BD-DFBB793F0B63}" presName="rootConnector" presStyleLbl="node1" presStyleIdx="1" presStyleCnt="3"/>
      <dgm:spPr/>
    </dgm:pt>
    <dgm:pt modelId="{0D1E3F7D-8C04-42C0-B123-81E711A252A8}" type="pres">
      <dgm:prSet presAssocID="{45F4712A-984B-4C10-B7BD-DFBB793F0B63}" presName="childShape" presStyleCnt="0"/>
      <dgm:spPr/>
    </dgm:pt>
    <dgm:pt modelId="{6194443B-679F-4831-BD4C-9367A8114F96}" type="pres">
      <dgm:prSet presAssocID="{784B4EA4-574A-4E26-9934-5C943E7E2562}" presName="Name13" presStyleLbl="parChTrans1D2" presStyleIdx="1" presStyleCnt="3"/>
      <dgm:spPr/>
    </dgm:pt>
    <dgm:pt modelId="{5AF114E4-DC67-4FD9-82FC-E255CBBD5E7B}" type="pres">
      <dgm:prSet presAssocID="{B174524D-45C7-40A7-8A30-AF7BDA28BA2A}" presName="childText" presStyleLbl="bgAcc1" presStyleIdx="1" presStyleCnt="3">
        <dgm:presLayoutVars>
          <dgm:bulletEnabled val="1"/>
        </dgm:presLayoutVars>
      </dgm:prSet>
      <dgm:spPr/>
    </dgm:pt>
    <dgm:pt modelId="{6C0A6A73-3845-4CB2-842A-883BF5F87D6A}" type="pres">
      <dgm:prSet presAssocID="{B633B47E-99CA-4E24-9B97-CF2823FAA5FE}" presName="root" presStyleCnt="0"/>
      <dgm:spPr/>
    </dgm:pt>
    <dgm:pt modelId="{C23F0753-2BB9-4F81-88CF-FC047E7EC269}" type="pres">
      <dgm:prSet presAssocID="{B633B47E-99CA-4E24-9B97-CF2823FAA5FE}" presName="rootComposite" presStyleCnt="0"/>
      <dgm:spPr/>
    </dgm:pt>
    <dgm:pt modelId="{C92B715A-2CE8-4901-9603-61252DCB8BB1}" type="pres">
      <dgm:prSet presAssocID="{B633B47E-99CA-4E24-9B97-CF2823FAA5FE}" presName="rootText" presStyleLbl="node1" presStyleIdx="2" presStyleCnt="3"/>
      <dgm:spPr/>
    </dgm:pt>
    <dgm:pt modelId="{22D38026-3C34-4932-A13B-2B3DDB2A3F7E}" type="pres">
      <dgm:prSet presAssocID="{B633B47E-99CA-4E24-9B97-CF2823FAA5FE}" presName="rootConnector" presStyleLbl="node1" presStyleIdx="2" presStyleCnt="3"/>
      <dgm:spPr/>
    </dgm:pt>
    <dgm:pt modelId="{3B7A9520-B455-4E1C-94C2-1D815E3587F0}" type="pres">
      <dgm:prSet presAssocID="{B633B47E-99CA-4E24-9B97-CF2823FAA5FE}" presName="childShape" presStyleCnt="0"/>
      <dgm:spPr/>
    </dgm:pt>
    <dgm:pt modelId="{239F9673-E088-4CC2-8A7E-B5C7464F869F}" type="pres">
      <dgm:prSet presAssocID="{FB8FBC32-D583-4EE5-AACD-22267529D4A4}" presName="Name13" presStyleLbl="parChTrans1D2" presStyleIdx="2" presStyleCnt="3"/>
      <dgm:spPr/>
    </dgm:pt>
    <dgm:pt modelId="{B3D8817E-0C3C-4A83-80F2-0DCE6A55C257}" type="pres">
      <dgm:prSet presAssocID="{C97FBAF0-F593-420F-9FCD-D4827D6EE6CA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A15C6707-FC9B-4F98-9375-0D743801B407}" type="presOf" srcId="{FB8FBC32-D583-4EE5-AACD-22267529D4A4}" destId="{239F9673-E088-4CC2-8A7E-B5C7464F869F}" srcOrd="0" destOrd="0" presId="urn:microsoft.com/office/officeart/2005/8/layout/hierarchy3"/>
    <dgm:cxn modelId="{28F45028-279C-40C3-93B4-AD955F53DCDD}" type="presOf" srcId="{638B1F09-7C1D-48F6-9A7D-577F6FAF796C}" destId="{CF6A2170-1577-4D05-893C-38FA4B1831D0}" srcOrd="0" destOrd="0" presId="urn:microsoft.com/office/officeart/2005/8/layout/hierarchy3"/>
    <dgm:cxn modelId="{5CA9672A-534A-4D76-93D5-055C7F55895F}" srcId="{B633B47E-99CA-4E24-9B97-CF2823FAA5FE}" destId="{C97FBAF0-F593-420F-9FCD-D4827D6EE6CA}" srcOrd="0" destOrd="0" parTransId="{FB8FBC32-D583-4EE5-AACD-22267529D4A4}" sibTransId="{E79AEACA-02BD-454F-8364-B1B2AF6E3F62}"/>
    <dgm:cxn modelId="{F4717F37-8B9F-47EB-BEAE-F0C79A0640E3}" srcId="{45F4712A-984B-4C10-B7BD-DFBB793F0B63}" destId="{B174524D-45C7-40A7-8A30-AF7BDA28BA2A}" srcOrd="0" destOrd="0" parTransId="{784B4EA4-574A-4E26-9934-5C943E7E2562}" sibTransId="{2CE41CE7-0FFD-4C92-9ACD-43D592666F03}"/>
    <dgm:cxn modelId="{15189D48-EF23-473D-9750-18C16A5B6AA5}" srcId="{638B1F09-7C1D-48F6-9A7D-577F6FAF796C}" destId="{45F4712A-984B-4C10-B7BD-DFBB793F0B63}" srcOrd="1" destOrd="0" parTransId="{6BD3BAB3-1D93-4943-B971-38F53CC36F35}" sibTransId="{40F27507-972B-45CB-A100-9C1703FF6478}"/>
    <dgm:cxn modelId="{5848DA48-288F-479B-B16B-25BBF66221A1}" type="presOf" srcId="{45F4712A-984B-4C10-B7BD-DFBB793F0B63}" destId="{A471F4C5-419D-4810-8D0C-F433AE09F84F}" srcOrd="1" destOrd="0" presId="urn:microsoft.com/office/officeart/2005/8/layout/hierarchy3"/>
    <dgm:cxn modelId="{363D2352-C256-4D44-B93C-18E376731BA4}" type="presOf" srcId="{79448704-4F50-4F6E-AF38-A21F75542F18}" destId="{B9D9DC74-5790-4683-A9A5-B3B38A2DF55A}" srcOrd="1" destOrd="0" presId="urn:microsoft.com/office/officeart/2005/8/layout/hierarchy3"/>
    <dgm:cxn modelId="{ABCC5F93-1205-4DF2-BA47-C54753552FC9}" type="presOf" srcId="{45F4712A-984B-4C10-B7BD-DFBB793F0B63}" destId="{EECCB4D7-5538-4065-B5D8-8918F9D99543}" srcOrd="0" destOrd="0" presId="urn:microsoft.com/office/officeart/2005/8/layout/hierarchy3"/>
    <dgm:cxn modelId="{9F65939C-9762-4376-BD6E-46098CE7E073}" srcId="{638B1F09-7C1D-48F6-9A7D-577F6FAF796C}" destId="{B633B47E-99CA-4E24-9B97-CF2823FAA5FE}" srcOrd="2" destOrd="0" parTransId="{A08622C4-8845-4B12-B2A7-7A06B5454863}" sibTransId="{42DB041D-FE57-4BB8-A616-210E1C6526F0}"/>
    <dgm:cxn modelId="{8C3E919F-081D-42D4-9326-4B7E286E919F}" type="presOf" srcId="{784B4EA4-574A-4E26-9934-5C943E7E2562}" destId="{6194443B-679F-4831-BD4C-9367A8114F96}" srcOrd="0" destOrd="0" presId="urn:microsoft.com/office/officeart/2005/8/layout/hierarchy3"/>
    <dgm:cxn modelId="{4F6154A0-2DC8-4B6A-B955-50FFF9531150}" type="presOf" srcId="{B174524D-45C7-40A7-8A30-AF7BDA28BA2A}" destId="{5AF114E4-DC67-4FD9-82FC-E255CBBD5E7B}" srcOrd="0" destOrd="0" presId="urn:microsoft.com/office/officeart/2005/8/layout/hierarchy3"/>
    <dgm:cxn modelId="{923177AA-F9EE-4CCE-B697-28FA645637E3}" type="presOf" srcId="{B633B47E-99CA-4E24-9B97-CF2823FAA5FE}" destId="{22D38026-3C34-4932-A13B-2B3DDB2A3F7E}" srcOrd="1" destOrd="0" presId="urn:microsoft.com/office/officeart/2005/8/layout/hierarchy3"/>
    <dgm:cxn modelId="{518F00AD-0B77-40B2-BA0B-75BA937DA719}" srcId="{638B1F09-7C1D-48F6-9A7D-577F6FAF796C}" destId="{79448704-4F50-4F6E-AF38-A21F75542F18}" srcOrd="0" destOrd="0" parTransId="{A3430D4F-9759-4E6A-AB37-C9CF6DEF3B03}" sibTransId="{C210D94D-0D97-4B6C-9D2C-259B869D80C6}"/>
    <dgm:cxn modelId="{64CEC9C9-DCB2-4C19-BD30-EC6C5FD8CF8E}" srcId="{79448704-4F50-4F6E-AF38-A21F75542F18}" destId="{C9A5579B-FD54-43E2-901F-3A701B9B7959}" srcOrd="0" destOrd="0" parTransId="{FF3E8A97-E5BD-4F66-B899-3AB341DFD2ED}" sibTransId="{6845486F-10EA-4442-93B7-D908A3B2485A}"/>
    <dgm:cxn modelId="{196705CF-C194-49C3-A19F-55A2AF672A0E}" type="presOf" srcId="{C97FBAF0-F593-420F-9FCD-D4827D6EE6CA}" destId="{B3D8817E-0C3C-4A83-80F2-0DCE6A55C257}" srcOrd="0" destOrd="0" presId="urn:microsoft.com/office/officeart/2005/8/layout/hierarchy3"/>
    <dgm:cxn modelId="{5B7845D0-0D8D-46F7-BBE1-81412ED534D7}" type="presOf" srcId="{B633B47E-99CA-4E24-9B97-CF2823FAA5FE}" destId="{C92B715A-2CE8-4901-9603-61252DCB8BB1}" srcOrd="0" destOrd="0" presId="urn:microsoft.com/office/officeart/2005/8/layout/hierarchy3"/>
    <dgm:cxn modelId="{C27EAFE6-A109-410C-8BE0-EBF13573BFE5}" type="presOf" srcId="{79448704-4F50-4F6E-AF38-A21F75542F18}" destId="{CC1609FB-7889-4EB2-8EFF-BDB4E25AAE2C}" srcOrd="0" destOrd="0" presId="urn:microsoft.com/office/officeart/2005/8/layout/hierarchy3"/>
    <dgm:cxn modelId="{FB1F24FC-750B-462A-A519-C9AF8D8E15D8}" type="presOf" srcId="{C9A5579B-FD54-43E2-901F-3A701B9B7959}" destId="{CC79F11A-39A7-41F9-9772-C62CD29222E6}" srcOrd="0" destOrd="0" presId="urn:microsoft.com/office/officeart/2005/8/layout/hierarchy3"/>
    <dgm:cxn modelId="{D2566FFC-483E-4C19-8761-9344E03D4DB4}" type="presOf" srcId="{FF3E8A97-E5BD-4F66-B899-3AB341DFD2ED}" destId="{B6D90D2D-A006-4D2C-8470-710E0C56FBD4}" srcOrd="0" destOrd="0" presId="urn:microsoft.com/office/officeart/2005/8/layout/hierarchy3"/>
    <dgm:cxn modelId="{98387837-3086-475F-BB26-FB988DDF6921}" type="presParOf" srcId="{CF6A2170-1577-4D05-893C-38FA4B1831D0}" destId="{366FDC22-208E-4BD9-97FF-5F7B39E0AF36}" srcOrd="0" destOrd="0" presId="urn:microsoft.com/office/officeart/2005/8/layout/hierarchy3"/>
    <dgm:cxn modelId="{E9A45EBB-1CF0-489C-AABA-C3D2453BD9FD}" type="presParOf" srcId="{366FDC22-208E-4BD9-97FF-5F7B39E0AF36}" destId="{20AA7E18-0344-4E98-817B-A8FDB567F902}" srcOrd="0" destOrd="0" presId="urn:microsoft.com/office/officeart/2005/8/layout/hierarchy3"/>
    <dgm:cxn modelId="{DA5BD605-0EAF-4C2C-BDCF-DF5E0FF46C22}" type="presParOf" srcId="{20AA7E18-0344-4E98-817B-A8FDB567F902}" destId="{CC1609FB-7889-4EB2-8EFF-BDB4E25AAE2C}" srcOrd="0" destOrd="0" presId="urn:microsoft.com/office/officeart/2005/8/layout/hierarchy3"/>
    <dgm:cxn modelId="{3A0636D9-5CC7-4681-BF12-AB4D451219A8}" type="presParOf" srcId="{20AA7E18-0344-4E98-817B-A8FDB567F902}" destId="{B9D9DC74-5790-4683-A9A5-B3B38A2DF55A}" srcOrd="1" destOrd="0" presId="urn:microsoft.com/office/officeart/2005/8/layout/hierarchy3"/>
    <dgm:cxn modelId="{083C327F-B587-4C2D-92D0-1EF313A16779}" type="presParOf" srcId="{366FDC22-208E-4BD9-97FF-5F7B39E0AF36}" destId="{94F6FE7F-ADCE-41DD-8331-1C0D1E71D6FE}" srcOrd="1" destOrd="0" presId="urn:microsoft.com/office/officeart/2005/8/layout/hierarchy3"/>
    <dgm:cxn modelId="{AEC2460E-336C-46FE-AB19-6B0D8F498A98}" type="presParOf" srcId="{94F6FE7F-ADCE-41DD-8331-1C0D1E71D6FE}" destId="{B6D90D2D-A006-4D2C-8470-710E0C56FBD4}" srcOrd="0" destOrd="0" presId="urn:microsoft.com/office/officeart/2005/8/layout/hierarchy3"/>
    <dgm:cxn modelId="{0FAD84EB-B266-4A3E-8116-AB912BB3A214}" type="presParOf" srcId="{94F6FE7F-ADCE-41DD-8331-1C0D1E71D6FE}" destId="{CC79F11A-39A7-41F9-9772-C62CD29222E6}" srcOrd="1" destOrd="0" presId="urn:microsoft.com/office/officeart/2005/8/layout/hierarchy3"/>
    <dgm:cxn modelId="{AEF41C2F-BB9D-4492-B4F3-CF2810268EC6}" type="presParOf" srcId="{CF6A2170-1577-4D05-893C-38FA4B1831D0}" destId="{1B47CF2F-AADE-47AA-963F-6A64044196C1}" srcOrd="1" destOrd="0" presId="urn:microsoft.com/office/officeart/2005/8/layout/hierarchy3"/>
    <dgm:cxn modelId="{483A6417-FE39-4902-953E-DD4D05337302}" type="presParOf" srcId="{1B47CF2F-AADE-47AA-963F-6A64044196C1}" destId="{C13E3A8E-EA89-4583-812C-DE2632A10395}" srcOrd="0" destOrd="0" presId="urn:microsoft.com/office/officeart/2005/8/layout/hierarchy3"/>
    <dgm:cxn modelId="{9804AF7D-A4DB-4307-9861-6391686EB80E}" type="presParOf" srcId="{C13E3A8E-EA89-4583-812C-DE2632A10395}" destId="{EECCB4D7-5538-4065-B5D8-8918F9D99543}" srcOrd="0" destOrd="0" presId="urn:microsoft.com/office/officeart/2005/8/layout/hierarchy3"/>
    <dgm:cxn modelId="{DB128E53-B1F4-408F-9098-0CDEB0525CF7}" type="presParOf" srcId="{C13E3A8E-EA89-4583-812C-DE2632A10395}" destId="{A471F4C5-419D-4810-8D0C-F433AE09F84F}" srcOrd="1" destOrd="0" presId="urn:microsoft.com/office/officeart/2005/8/layout/hierarchy3"/>
    <dgm:cxn modelId="{502ED40E-8227-4FC0-AE18-2F5ED7100EA8}" type="presParOf" srcId="{1B47CF2F-AADE-47AA-963F-6A64044196C1}" destId="{0D1E3F7D-8C04-42C0-B123-81E711A252A8}" srcOrd="1" destOrd="0" presId="urn:microsoft.com/office/officeart/2005/8/layout/hierarchy3"/>
    <dgm:cxn modelId="{4C974A37-2C8F-4FB3-AD4D-21808289379B}" type="presParOf" srcId="{0D1E3F7D-8C04-42C0-B123-81E711A252A8}" destId="{6194443B-679F-4831-BD4C-9367A8114F96}" srcOrd="0" destOrd="0" presId="urn:microsoft.com/office/officeart/2005/8/layout/hierarchy3"/>
    <dgm:cxn modelId="{2E5FC30B-3625-4604-9625-262F63555749}" type="presParOf" srcId="{0D1E3F7D-8C04-42C0-B123-81E711A252A8}" destId="{5AF114E4-DC67-4FD9-82FC-E255CBBD5E7B}" srcOrd="1" destOrd="0" presId="urn:microsoft.com/office/officeart/2005/8/layout/hierarchy3"/>
    <dgm:cxn modelId="{06CA42A8-F000-4C43-9CED-AEBD52CA12C2}" type="presParOf" srcId="{CF6A2170-1577-4D05-893C-38FA4B1831D0}" destId="{6C0A6A73-3845-4CB2-842A-883BF5F87D6A}" srcOrd="2" destOrd="0" presId="urn:microsoft.com/office/officeart/2005/8/layout/hierarchy3"/>
    <dgm:cxn modelId="{A44ED9F4-619E-46F2-9B1F-1E71FAB048BF}" type="presParOf" srcId="{6C0A6A73-3845-4CB2-842A-883BF5F87D6A}" destId="{C23F0753-2BB9-4F81-88CF-FC047E7EC269}" srcOrd="0" destOrd="0" presId="urn:microsoft.com/office/officeart/2005/8/layout/hierarchy3"/>
    <dgm:cxn modelId="{16496218-2AFD-4A40-AD72-849ACA4C9B6F}" type="presParOf" srcId="{C23F0753-2BB9-4F81-88CF-FC047E7EC269}" destId="{C92B715A-2CE8-4901-9603-61252DCB8BB1}" srcOrd="0" destOrd="0" presId="urn:microsoft.com/office/officeart/2005/8/layout/hierarchy3"/>
    <dgm:cxn modelId="{37E5D5E5-34AA-4740-B908-28523083A198}" type="presParOf" srcId="{C23F0753-2BB9-4F81-88CF-FC047E7EC269}" destId="{22D38026-3C34-4932-A13B-2B3DDB2A3F7E}" srcOrd="1" destOrd="0" presId="urn:microsoft.com/office/officeart/2005/8/layout/hierarchy3"/>
    <dgm:cxn modelId="{3B11E9FD-56FB-4835-80C1-9DA8B572DEDC}" type="presParOf" srcId="{6C0A6A73-3845-4CB2-842A-883BF5F87D6A}" destId="{3B7A9520-B455-4E1C-94C2-1D815E3587F0}" srcOrd="1" destOrd="0" presId="urn:microsoft.com/office/officeart/2005/8/layout/hierarchy3"/>
    <dgm:cxn modelId="{FBA86488-BDBE-485F-AEC0-00AEF3338E22}" type="presParOf" srcId="{3B7A9520-B455-4E1C-94C2-1D815E3587F0}" destId="{239F9673-E088-4CC2-8A7E-B5C7464F869F}" srcOrd="0" destOrd="0" presId="urn:microsoft.com/office/officeart/2005/8/layout/hierarchy3"/>
    <dgm:cxn modelId="{8C1D6EAC-9DBC-44B5-8758-4AD3DE0B5FB7}" type="presParOf" srcId="{3B7A9520-B455-4E1C-94C2-1D815E3587F0}" destId="{B3D8817E-0C3C-4A83-80F2-0DCE6A55C25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10190A-D1D6-4F83-9B5C-6543941437B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F4F40F-6F81-47C8-812F-A2862A2FAEC5}">
      <dgm:prSet/>
      <dgm:spPr/>
      <dgm:t>
        <a:bodyPr/>
        <a:lstStyle/>
        <a:p>
          <a:r>
            <a:rPr lang="en-US" dirty="0"/>
            <a:t>Impact of Sin</a:t>
          </a:r>
        </a:p>
      </dgm:t>
    </dgm:pt>
    <dgm:pt modelId="{9196D3F3-C1E2-4FA0-9ED4-C51A4E30117D}" type="parTrans" cxnId="{30BDC656-50A1-4F6D-85DC-50A838D27813}">
      <dgm:prSet/>
      <dgm:spPr/>
      <dgm:t>
        <a:bodyPr/>
        <a:lstStyle/>
        <a:p>
          <a:endParaRPr lang="en-US"/>
        </a:p>
      </dgm:t>
    </dgm:pt>
    <dgm:pt modelId="{C8D73414-E68A-47D5-B1D6-9CC35613CC26}" type="sibTrans" cxnId="{30BDC656-50A1-4F6D-85DC-50A838D27813}">
      <dgm:prSet/>
      <dgm:spPr/>
      <dgm:t>
        <a:bodyPr/>
        <a:lstStyle/>
        <a:p>
          <a:endParaRPr lang="en-US"/>
        </a:p>
      </dgm:t>
    </dgm:pt>
    <dgm:pt modelId="{95E5E1BF-21E4-4F1D-A0CC-9722E2FC6B57}">
      <dgm:prSet/>
      <dgm:spPr/>
      <dgm:t>
        <a:bodyPr/>
        <a:lstStyle/>
        <a:p>
          <a:r>
            <a:rPr lang="en-US"/>
            <a:t>Individual</a:t>
          </a:r>
        </a:p>
      </dgm:t>
    </dgm:pt>
    <dgm:pt modelId="{EA609067-249D-41E2-B0EA-248D7F610C37}" type="parTrans" cxnId="{7EC77678-8769-4BDD-A784-B7894AA66D01}">
      <dgm:prSet/>
      <dgm:spPr/>
      <dgm:t>
        <a:bodyPr/>
        <a:lstStyle/>
        <a:p>
          <a:endParaRPr lang="en-US"/>
        </a:p>
      </dgm:t>
    </dgm:pt>
    <dgm:pt modelId="{478E7828-8EB2-4D25-969A-9E634DB6E9A1}" type="sibTrans" cxnId="{7EC77678-8769-4BDD-A784-B7894AA66D01}">
      <dgm:prSet/>
      <dgm:spPr/>
      <dgm:t>
        <a:bodyPr/>
        <a:lstStyle/>
        <a:p>
          <a:endParaRPr lang="en-US"/>
        </a:p>
      </dgm:t>
    </dgm:pt>
    <dgm:pt modelId="{A0886276-8A99-4A1B-B471-9FC00A80ADB5}">
      <dgm:prSet/>
      <dgm:spPr/>
      <dgm:t>
        <a:bodyPr/>
        <a:lstStyle/>
        <a:p>
          <a:r>
            <a:rPr lang="en-US"/>
            <a:t>Embedded in ALL Institutions, Cultures</a:t>
          </a:r>
        </a:p>
      </dgm:t>
    </dgm:pt>
    <dgm:pt modelId="{C3AE876F-0D7D-4BC7-8C3E-E291A83569BD}" type="parTrans" cxnId="{E2378C1F-BF5D-4AD4-A121-5174379DFA38}">
      <dgm:prSet/>
      <dgm:spPr/>
      <dgm:t>
        <a:bodyPr/>
        <a:lstStyle/>
        <a:p>
          <a:endParaRPr lang="en-US"/>
        </a:p>
      </dgm:t>
    </dgm:pt>
    <dgm:pt modelId="{A8D9614C-5BD6-4CCA-AFE0-959EDDFA90B6}" type="sibTrans" cxnId="{E2378C1F-BF5D-4AD4-A121-5174379DFA38}">
      <dgm:prSet/>
      <dgm:spPr/>
      <dgm:t>
        <a:bodyPr/>
        <a:lstStyle/>
        <a:p>
          <a:endParaRPr lang="en-US"/>
        </a:p>
      </dgm:t>
    </dgm:pt>
    <dgm:pt modelId="{E7631165-2DE6-449A-A96A-5EB680A73AF1}">
      <dgm:prSet/>
      <dgm:spPr/>
      <dgm:t>
        <a:bodyPr/>
        <a:lstStyle/>
        <a:p>
          <a:r>
            <a:rPr lang="en-US"/>
            <a:t>Confession of Corporate Sin</a:t>
          </a:r>
        </a:p>
      </dgm:t>
    </dgm:pt>
    <dgm:pt modelId="{49112184-4C8F-4BF6-816C-BFDAD46555BF}" type="parTrans" cxnId="{B8B6FBAA-EB73-4F9B-B7FE-D4B169B80914}">
      <dgm:prSet/>
      <dgm:spPr/>
      <dgm:t>
        <a:bodyPr/>
        <a:lstStyle/>
        <a:p>
          <a:endParaRPr lang="en-US"/>
        </a:p>
      </dgm:t>
    </dgm:pt>
    <dgm:pt modelId="{71333DF3-F708-40D9-91B6-69E423F773CB}" type="sibTrans" cxnId="{B8B6FBAA-EB73-4F9B-B7FE-D4B169B80914}">
      <dgm:prSet/>
      <dgm:spPr/>
      <dgm:t>
        <a:bodyPr/>
        <a:lstStyle/>
        <a:p>
          <a:endParaRPr lang="en-US"/>
        </a:p>
      </dgm:t>
    </dgm:pt>
    <dgm:pt modelId="{8C325ABE-7205-4688-B333-A520816D0474}">
      <dgm:prSet/>
      <dgm:spPr/>
      <dgm:t>
        <a:bodyPr/>
        <a:lstStyle/>
        <a:p>
          <a:r>
            <a:rPr lang="en-US" dirty="0"/>
            <a:t>Impact of Redemption: Diversity in Service of Unity</a:t>
          </a:r>
        </a:p>
      </dgm:t>
    </dgm:pt>
    <dgm:pt modelId="{93674B05-BF80-40B5-9E68-79C64CBAEE82}" type="parTrans" cxnId="{D9223480-A446-427B-BA3A-809B1D79F0E7}">
      <dgm:prSet/>
      <dgm:spPr/>
      <dgm:t>
        <a:bodyPr/>
        <a:lstStyle/>
        <a:p>
          <a:endParaRPr lang="en-US"/>
        </a:p>
      </dgm:t>
    </dgm:pt>
    <dgm:pt modelId="{65C92AFE-E302-4C2B-B79B-49DF7B54D75F}" type="sibTrans" cxnId="{D9223480-A446-427B-BA3A-809B1D79F0E7}">
      <dgm:prSet/>
      <dgm:spPr/>
      <dgm:t>
        <a:bodyPr/>
        <a:lstStyle/>
        <a:p>
          <a:endParaRPr lang="en-US"/>
        </a:p>
      </dgm:t>
    </dgm:pt>
    <dgm:pt modelId="{D5EBB396-A202-437D-8852-E231CB0697BF}">
      <dgm:prSet/>
      <dgm:spPr/>
      <dgm:t>
        <a:bodyPr/>
        <a:lstStyle/>
        <a:p>
          <a:r>
            <a:rPr lang="en-US"/>
            <a:t>Individuals in Churches</a:t>
          </a:r>
        </a:p>
      </dgm:t>
    </dgm:pt>
    <dgm:pt modelId="{EF883A0D-7851-4AC7-BC3D-99EE479B3562}" type="parTrans" cxnId="{907E405F-262C-4AA3-BD32-DA54EC7F91C8}">
      <dgm:prSet/>
      <dgm:spPr/>
      <dgm:t>
        <a:bodyPr/>
        <a:lstStyle/>
        <a:p>
          <a:endParaRPr lang="en-US"/>
        </a:p>
      </dgm:t>
    </dgm:pt>
    <dgm:pt modelId="{D7AAE04B-77B6-4958-85F2-40B5A7D9FD69}" type="sibTrans" cxnId="{907E405F-262C-4AA3-BD32-DA54EC7F91C8}">
      <dgm:prSet/>
      <dgm:spPr/>
      <dgm:t>
        <a:bodyPr/>
        <a:lstStyle/>
        <a:p>
          <a:endParaRPr lang="en-US"/>
        </a:p>
      </dgm:t>
    </dgm:pt>
    <dgm:pt modelId="{530AECC2-3DDB-4F27-9CFC-57CA157C4E0C}">
      <dgm:prSet/>
      <dgm:spPr/>
      <dgm:t>
        <a:bodyPr/>
        <a:lstStyle/>
        <a:p>
          <a:r>
            <a:rPr lang="en-US"/>
            <a:t>Churches in Cultures</a:t>
          </a:r>
        </a:p>
      </dgm:t>
    </dgm:pt>
    <dgm:pt modelId="{D444A57E-8AF9-4254-A216-063658837D5C}" type="parTrans" cxnId="{FBF26C34-D7D0-4C3B-B2EA-1115C75E89D5}">
      <dgm:prSet/>
      <dgm:spPr/>
      <dgm:t>
        <a:bodyPr/>
        <a:lstStyle/>
        <a:p>
          <a:endParaRPr lang="en-US"/>
        </a:p>
      </dgm:t>
    </dgm:pt>
    <dgm:pt modelId="{7B7A66C3-572F-4D9F-AB20-BA5A814C3B78}" type="sibTrans" cxnId="{FBF26C34-D7D0-4C3B-B2EA-1115C75E89D5}">
      <dgm:prSet/>
      <dgm:spPr/>
      <dgm:t>
        <a:bodyPr/>
        <a:lstStyle/>
        <a:p>
          <a:endParaRPr lang="en-US"/>
        </a:p>
      </dgm:t>
    </dgm:pt>
    <dgm:pt modelId="{EC0F3DF9-8AA4-434A-8DCC-270E5123E3AA}">
      <dgm:prSet/>
      <dgm:spPr/>
      <dgm:t>
        <a:bodyPr/>
        <a:lstStyle/>
        <a:p>
          <a:r>
            <a:rPr lang="en-US"/>
            <a:t>Cultures Refracting Image of God in Different Ways</a:t>
          </a:r>
        </a:p>
      </dgm:t>
    </dgm:pt>
    <dgm:pt modelId="{7C91A1CC-F545-41AC-A72C-23F003C453D8}" type="parTrans" cxnId="{0F7E7DC6-1120-42C5-B4B5-A893DCAA7F14}">
      <dgm:prSet/>
      <dgm:spPr/>
      <dgm:t>
        <a:bodyPr/>
        <a:lstStyle/>
        <a:p>
          <a:endParaRPr lang="en-US"/>
        </a:p>
      </dgm:t>
    </dgm:pt>
    <dgm:pt modelId="{34B2EC22-8C7E-49B4-9494-8FD0E8A729E3}" type="sibTrans" cxnId="{0F7E7DC6-1120-42C5-B4B5-A893DCAA7F14}">
      <dgm:prSet/>
      <dgm:spPr/>
      <dgm:t>
        <a:bodyPr/>
        <a:lstStyle/>
        <a:p>
          <a:endParaRPr lang="en-US"/>
        </a:p>
      </dgm:t>
    </dgm:pt>
    <dgm:pt modelId="{281A8DF1-8A35-4E4B-9AEA-F52C3B42407B}" type="pres">
      <dgm:prSet presAssocID="{C910190A-D1D6-4F83-9B5C-6543941437BA}" presName="linear" presStyleCnt="0">
        <dgm:presLayoutVars>
          <dgm:dir/>
          <dgm:animLvl val="lvl"/>
          <dgm:resizeHandles val="exact"/>
        </dgm:presLayoutVars>
      </dgm:prSet>
      <dgm:spPr/>
    </dgm:pt>
    <dgm:pt modelId="{03919B84-C6C9-4326-9542-5F8E39E4A9A1}" type="pres">
      <dgm:prSet presAssocID="{58F4F40F-6F81-47C8-812F-A2862A2FAEC5}" presName="parentLin" presStyleCnt="0"/>
      <dgm:spPr/>
    </dgm:pt>
    <dgm:pt modelId="{8C85F2DD-F743-4437-AC80-A4D74214D812}" type="pres">
      <dgm:prSet presAssocID="{58F4F40F-6F81-47C8-812F-A2862A2FAEC5}" presName="parentLeftMargin" presStyleLbl="node1" presStyleIdx="0" presStyleCnt="2"/>
      <dgm:spPr/>
    </dgm:pt>
    <dgm:pt modelId="{D25592EF-46CE-45C3-925F-B3C81F4B5646}" type="pres">
      <dgm:prSet presAssocID="{58F4F40F-6F81-47C8-812F-A2862A2FAEC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D1C35C-010E-4C7A-9F9A-465F935A363E}" type="pres">
      <dgm:prSet presAssocID="{58F4F40F-6F81-47C8-812F-A2862A2FAEC5}" presName="negativeSpace" presStyleCnt="0"/>
      <dgm:spPr/>
    </dgm:pt>
    <dgm:pt modelId="{A3393A46-5A5C-491E-8EC6-6F7D8CE68E14}" type="pres">
      <dgm:prSet presAssocID="{58F4F40F-6F81-47C8-812F-A2862A2FAEC5}" presName="childText" presStyleLbl="conFgAcc1" presStyleIdx="0" presStyleCnt="2">
        <dgm:presLayoutVars>
          <dgm:bulletEnabled val="1"/>
        </dgm:presLayoutVars>
      </dgm:prSet>
      <dgm:spPr/>
    </dgm:pt>
    <dgm:pt modelId="{BC9A7516-A4E2-4112-848A-25C85ED2922D}" type="pres">
      <dgm:prSet presAssocID="{C8D73414-E68A-47D5-B1D6-9CC35613CC26}" presName="spaceBetweenRectangles" presStyleCnt="0"/>
      <dgm:spPr/>
    </dgm:pt>
    <dgm:pt modelId="{6D8B12B6-50FA-4FF9-8E74-576C3F1DCD71}" type="pres">
      <dgm:prSet presAssocID="{8C325ABE-7205-4688-B333-A520816D0474}" presName="parentLin" presStyleCnt="0"/>
      <dgm:spPr/>
    </dgm:pt>
    <dgm:pt modelId="{55126840-F608-4EE3-9BF3-6A9EC4588F65}" type="pres">
      <dgm:prSet presAssocID="{8C325ABE-7205-4688-B333-A520816D0474}" presName="parentLeftMargin" presStyleLbl="node1" presStyleIdx="0" presStyleCnt="2"/>
      <dgm:spPr/>
    </dgm:pt>
    <dgm:pt modelId="{645869B3-F421-4A0C-A3EE-25A62507E030}" type="pres">
      <dgm:prSet presAssocID="{8C325ABE-7205-4688-B333-A520816D047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B4E5EC4-8F6D-4FA7-95C2-49216D165DE5}" type="pres">
      <dgm:prSet presAssocID="{8C325ABE-7205-4688-B333-A520816D0474}" presName="negativeSpace" presStyleCnt="0"/>
      <dgm:spPr/>
    </dgm:pt>
    <dgm:pt modelId="{2778AF8B-5F04-40E3-9C04-A0CDD0DCA390}" type="pres">
      <dgm:prSet presAssocID="{8C325ABE-7205-4688-B333-A520816D0474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EF90907-6ECD-4F5B-94F6-17F001E3E15A}" type="presOf" srcId="{58F4F40F-6F81-47C8-812F-A2862A2FAEC5}" destId="{8C85F2DD-F743-4437-AC80-A4D74214D812}" srcOrd="0" destOrd="0" presId="urn:microsoft.com/office/officeart/2005/8/layout/list1"/>
    <dgm:cxn modelId="{8BA95317-D5F1-49FC-AEF6-BE1DC57AF34A}" type="presOf" srcId="{530AECC2-3DDB-4F27-9CFC-57CA157C4E0C}" destId="{2778AF8B-5F04-40E3-9C04-A0CDD0DCA390}" srcOrd="0" destOrd="1" presId="urn:microsoft.com/office/officeart/2005/8/layout/list1"/>
    <dgm:cxn modelId="{B281AB1C-C51E-4F33-A361-77EDF3C0A8C7}" type="presOf" srcId="{95E5E1BF-21E4-4F1D-A0CC-9722E2FC6B57}" destId="{A3393A46-5A5C-491E-8EC6-6F7D8CE68E14}" srcOrd="0" destOrd="0" presId="urn:microsoft.com/office/officeart/2005/8/layout/list1"/>
    <dgm:cxn modelId="{E2378C1F-BF5D-4AD4-A121-5174379DFA38}" srcId="{58F4F40F-6F81-47C8-812F-A2862A2FAEC5}" destId="{A0886276-8A99-4A1B-B471-9FC00A80ADB5}" srcOrd="1" destOrd="0" parTransId="{C3AE876F-0D7D-4BC7-8C3E-E291A83569BD}" sibTransId="{A8D9614C-5BD6-4CCA-AFE0-959EDDFA90B6}"/>
    <dgm:cxn modelId="{3D20EF22-6A3E-47CA-90E8-01DE20325C9E}" type="presOf" srcId="{D5EBB396-A202-437D-8852-E231CB0697BF}" destId="{2778AF8B-5F04-40E3-9C04-A0CDD0DCA390}" srcOrd="0" destOrd="0" presId="urn:microsoft.com/office/officeart/2005/8/layout/list1"/>
    <dgm:cxn modelId="{591F4A2E-3243-4181-AF3A-0374D9A7232D}" type="presOf" srcId="{E7631165-2DE6-449A-A96A-5EB680A73AF1}" destId="{A3393A46-5A5C-491E-8EC6-6F7D8CE68E14}" srcOrd="0" destOrd="2" presId="urn:microsoft.com/office/officeart/2005/8/layout/list1"/>
    <dgm:cxn modelId="{386FCC31-EAA4-4A65-90CD-4578A3287317}" type="presOf" srcId="{EC0F3DF9-8AA4-434A-8DCC-270E5123E3AA}" destId="{2778AF8B-5F04-40E3-9C04-A0CDD0DCA390}" srcOrd="0" destOrd="2" presId="urn:microsoft.com/office/officeart/2005/8/layout/list1"/>
    <dgm:cxn modelId="{FBF26C34-D7D0-4C3B-B2EA-1115C75E89D5}" srcId="{8C325ABE-7205-4688-B333-A520816D0474}" destId="{530AECC2-3DDB-4F27-9CFC-57CA157C4E0C}" srcOrd="1" destOrd="0" parTransId="{D444A57E-8AF9-4254-A216-063658837D5C}" sibTransId="{7B7A66C3-572F-4D9F-AB20-BA5A814C3B78}"/>
    <dgm:cxn modelId="{907E405F-262C-4AA3-BD32-DA54EC7F91C8}" srcId="{8C325ABE-7205-4688-B333-A520816D0474}" destId="{D5EBB396-A202-437D-8852-E231CB0697BF}" srcOrd="0" destOrd="0" parTransId="{EF883A0D-7851-4AC7-BC3D-99EE479B3562}" sibTransId="{D7AAE04B-77B6-4958-85F2-40B5A7D9FD69}"/>
    <dgm:cxn modelId="{63191066-04B9-40B7-9BC2-3E1FD1B3E3A2}" type="presOf" srcId="{8C325ABE-7205-4688-B333-A520816D0474}" destId="{55126840-F608-4EE3-9BF3-6A9EC4588F65}" srcOrd="0" destOrd="0" presId="urn:microsoft.com/office/officeart/2005/8/layout/list1"/>
    <dgm:cxn modelId="{27862167-F2D2-41AE-BD87-8B5D9B214EA1}" type="presOf" srcId="{58F4F40F-6F81-47C8-812F-A2862A2FAEC5}" destId="{D25592EF-46CE-45C3-925F-B3C81F4B5646}" srcOrd="1" destOrd="0" presId="urn:microsoft.com/office/officeart/2005/8/layout/list1"/>
    <dgm:cxn modelId="{30BDC656-50A1-4F6D-85DC-50A838D27813}" srcId="{C910190A-D1D6-4F83-9B5C-6543941437BA}" destId="{58F4F40F-6F81-47C8-812F-A2862A2FAEC5}" srcOrd="0" destOrd="0" parTransId="{9196D3F3-C1E2-4FA0-9ED4-C51A4E30117D}" sibTransId="{C8D73414-E68A-47D5-B1D6-9CC35613CC26}"/>
    <dgm:cxn modelId="{7EC77678-8769-4BDD-A784-B7894AA66D01}" srcId="{58F4F40F-6F81-47C8-812F-A2862A2FAEC5}" destId="{95E5E1BF-21E4-4F1D-A0CC-9722E2FC6B57}" srcOrd="0" destOrd="0" parTransId="{EA609067-249D-41E2-B0EA-248D7F610C37}" sibTransId="{478E7828-8EB2-4D25-969A-9E634DB6E9A1}"/>
    <dgm:cxn modelId="{949B0679-024E-4F63-8BCE-FAB8CB8113AA}" type="presOf" srcId="{C910190A-D1D6-4F83-9B5C-6543941437BA}" destId="{281A8DF1-8A35-4E4B-9AEA-F52C3B42407B}" srcOrd="0" destOrd="0" presId="urn:microsoft.com/office/officeart/2005/8/layout/list1"/>
    <dgm:cxn modelId="{D9223480-A446-427B-BA3A-809B1D79F0E7}" srcId="{C910190A-D1D6-4F83-9B5C-6543941437BA}" destId="{8C325ABE-7205-4688-B333-A520816D0474}" srcOrd="1" destOrd="0" parTransId="{93674B05-BF80-40B5-9E68-79C64CBAEE82}" sibTransId="{65C92AFE-E302-4C2B-B79B-49DF7B54D75F}"/>
    <dgm:cxn modelId="{B8B6FBAA-EB73-4F9B-B7FE-D4B169B80914}" srcId="{58F4F40F-6F81-47C8-812F-A2862A2FAEC5}" destId="{E7631165-2DE6-449A-A96A-5EB680A73AF1}" srcOrd="2" destOrd="0" parTransId="{49112184-4C8F-4BF6-816C-BFDAD46555BF}" sibTransId="{71333DF3-F708-40D9-91B6-69E423F773CB}"/>
    <dgm:cxn modelId="{0F7E7DC6-1120-42C5-B4B5-A893DCAA7F14}" srcId="{8C325ABE-7205-4688-B333-A520816D0474}" destId="{EC0F3DF9-8AA4-434A-8DCC-270E5123E3AA}" srcOrd="2" destOrd="0" parTransId="{7C91A1CC-F545-41AC-A72C-23F003C453D8}" sibTransId="{34B2EC22-8C7E-49B4-9494-8FD0E8A729E3}"/>
    <dgm:cxn modelId="{6178A0EC-572D-4E8C-A6FA-8408DA68815D}" type="presOf" srcId="{A0886276-8A99-4A1B-B471-9FC00A80ADB5}" destId="{A3393A46-5A5C-491E-8EC6-6F7D8CE68E14}" srcOrd="0" destOrd="1" presId="urn:microsoft.com/office/officeart/2005/8/layout/list1"/>
    <dgm:cxn modelId="{AF0E97FF-828E-4BEB-9F2E-23F00F72FAC3}" type="presOf" srcId="{8C325ABE-7205-4688-B333-A520816D0474}" destId="{645869B3-F421-4A0C-A3EE-25A62507E030}" srcOrd="1" destOrd="0" presId="urn:microsoft.com/office/officeart/2005/8/layout/list1"/>
    <dgm:cxn modelId="{171BAADF-17CF-43FD-82BD-6CA4A54162E1}" type="presParOf" srcId="{281A8DF1-8A35-4E4B-9AEA-F52C3B42407B}" destId="{03919B84-C6C9-4326-9542-5F8E39E4A9A1}" srcOrd="0" destOrd="0" presId="urn:microsoft.com/office/officeart/2005/8/layout/list1"/>
    <dgm:cxn modelId="{8C5FF068-C6AE-4CAB-90DE-CC53B6DE982C}" type="presParOf" srcId="{03919B84-C6C9-4326-9542-5F8E39E4A9A1}" destId="{8C85F2DD-F743-4437-AC80-A4D74214D812}" srcOrd="0" destOrd="0" presId="urn:microsoft.com/office/officeart/2005/8/layout/list1"/>
    <dgm:cxn modelId="{29A6A781-478C-4C92-8F94-A8D197B9C752}" type="presParOf" srcId="{03919B84-C6C9-4326-9542-5F8E39E4A9A1}" destId="{D25592EF-46CE-45C3-925F-B3C81F4B5646}" srcOrd="1" destOrd="0" presId="urn:microsoft.com/office/officeart/2005/8/layout/list1"/>
    <dgm:cxn modelId="{EED8756C-1271-4499-8CB5-C84AC3B3F2EC}" type="presParOf" srcId="{281A8DF1-8A35-4E4B-9AEA-F52C3B42407B}" destId="{F1D1C35C-010E-4C7A-9F9A-465F935A363E}" srcOrd="1" destOrd="0" presId="urn:microsoft.com/office/officeart/2005/8/layout/list1"/>
    <dgm:cxn modelId="{CE51BB9D-CAB3-4FFE-993F-577BECFFF3CB}" type="presParOf" srcId="{281A8DF1-8A35-4E4B-9AEA-F52C3B42407B}" destId="{A3393A46-5A5C-491E-8EC6-6F7D8CE68E14}" srcOrd="2" destOrd="0" presId="urn:microsoft.com/office/officeart/2005/8/layout/list1"/>
    <dgm:cxn modelId="{C14E0D6E-A1BE-49E2-A57A-5433D2CD2737}" type="presParOf" srcId="{281A8DF1-8A35-4E4B-9AEA-F52C3B42407B}" destId="{BC9A7516-A4E2-4112-848A-25C85ED2922D}" srcOrd="3" destOrd="0" presId="urn:microsoft.com/office/officeart/2005/8/layout/list1"/>
    <dgm:cxn modelId="{F8AA3122-F578-461C-A308-A13E8154496A}" type="presParOf" srcId="{281A8DF1-8A35-4E4B-9AEA-F52C3B42407B}" destId="{6D8B12B6-50FA-4FF9-8E74-576C3F1DCD71}" srcOrd="4" destOrd="0" presId="urn:microsoft.com/office/officeart/2005/8/layout/list1"/>
    <dgm:cxn modelId="{00BB3F6B-87AA-4335-854B-11D63C6B641A}" type="presParOf" srcId="{6D8B12B6-50FA-4FF9-8E74-576C3F1DCD71}" destId="{55126840-F608-4EE3-9BF3-6A9EC4588F65}" srcOrd="0" destOrd="0" presId="urn:microsoft.com/office/officeart/2005/8/layout/list1"/>
    <dgm:cxn modelId="{BC15D5C0-BA5B-4D82-B3D9-29FFF6AE65EC}" type="presParOf" srcId="{6D8B12B6-50FA-4FF9-8E74-576C3F1DCD71}" destId="{645869B3-F421-4A0C-A3EE-25A62507E030}" srcOrd="1" destOrd="0" presId="urn:microsoft.com/office/officeart/2005/8/layout/list1"/>
    <dgm:cxn modelId="{622BD6C4-F599-4FC8-BB6E-18095DE83CC8}" type="presParOf" srcId="{281A8DF1-8A35-4E4B-9AEA-F52C3B42407B}" destId="{6B4E5EC4-8F6D-4FA7-95C2-49216D165DE5}" srcOrd="5" destOrd="0" presId="urn:microsoft.com/office/officeart/2005/8/layout/list1"/>
    <dgm:cxn modelId="{E9F5AAC8-528F-4DC4-B943-EA22C9B1773A}" type="presParOf" srcId="{281A8DF1-8A35-4E4B-9AEA-F52C3B42407B}" destId="{2778AF8B-5F04-40E3-9C04-A0CDD0DCA39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00E212-E575-42DB-AEA4-0725A26430C8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383981E-49EE-4AC1-A129-A077592D059F}">
      <dgm:prSet/>
      <dgm:spPr/>
      <dgm:t>
        <a:bodyPr/>
        <a:lstStyle/>
        <a:p>
          <a:r>
            <a:rPr lang="en-US"/>
            <a:t>Not “Objective” Biological Reality</a:t>
          </a:r>
        </a:p>
      </dgm:t>
    </dgm:pt>
    <dgm:pt modelId="{0F4965C6-5272-4275-A90C-E52236EA16C4}" type="parTrans" cxnId="{AD2D5AFE-06F4-4AAF-8D03-039C1EADE1EB}">
      <dgm:prSet/>
      <dgm:spPr/>
      <dgm:t>
        <a:bodyPr/>
        <a:lstStyle/>
        <a:p>
          <a:endParaRPr lang="en-US"/>
        </a:p>
      </dgm:t>
    </dgm:pt>
    <dgm:pt modelId="{9E6A5ABE-36F2-4057-B775-ADE397EE313D}" type="sibTrans" cxnId="{AD2D5AFE-06F4-4AAF-8D03-039C1EADE1EB}">
      <dgm:prSet/>
      <dgm:spPr/>
      <dgm:t>
        <a:bodyPr/>
        <a:lstStyle/>
        <a:p>
          <a:endParaRPr lang="en-US"/>
        </a:p>
      </dgm:t>
    </dgm:pt>
    <dgm:pt modelId="{A8FC55F4-B80B-4B96-A70E-96F576FCD8BA}">
      <dgm:prSet/>
      <dgm:spPr/>
      <dgm:t>
        <a:bodyPr/>
        <a:lstStyle/>
        <a:p>
          <a:r>
            <a:rPr lang="en-US"/>
            <a:t>Not Biblical</a:t>
          </a:r>
        </a:p>
      </dgm:t>
    </dgm:pt>
    <dgm:pt modelId="{621433EE-5CB1-4D01-B1D3-2200C5C66272}" type="parTrans" cxnId="{4390B8BA-C4B8-49D5-BA8B-9D0B7EEBDD5E}">
      <dgm:prSet/>
      <dgm:spPr/>
      <dgm:t>
        <a:bodyPr/>
        <a:lstStyle/>
        <a:p>
          <a:endParaRPr lang="en-US"/>
        </a:p>
      </dgm:t>
    </dgm:pt>
    <dgm:pt modelId="{B3F2B35B-4C99-43F2-9A91-D678D5BDA02E}" type="sibTrans" cxnId="{4390B8BA-C4B8-49D5-BA8B-9D0B7EEBDD5E}">
      <dgm:prSet/>
      <dgm:spPr/>
      <dgm:t>
        <a:bodyPr/>
        <a:lstStyle/>
        <a:p>
          <a:endParaRPr lang="en-US"/>
        </a:p>
      </dgm:t>
    </dgm:pt>
    <dgm:pt modelId="{D5E391C5-37EA-4B02-BD4B-4DBE6E5D5AF6}">
      <dgm:prSet/>
      <dgm:spPr/>
      <dgm:t>
        <a:bodyPr/>
        <a:lstStyle/>
        <a:p>
          <a:r>
            <a:rPr lang="en-US" dirty="0"/>
            <a:t>Image of God as Source of Human Value</a:t>
          </a:r>
        </a:p>
      </dgm:t>
    </dgm:pt>
    <dgm:pt modelId="{1FBC45EA-4D79-4FED-9BDE-76255AEB115A}" type="parTrans" cxnId="{CFBCB987-7C4D-494D-AB6A-000209FD98CB}">
      <dgm:prSet/>
      <dgm:spPr/>
      <dgm:t>
        <a:bodyPr/>
        <a:lstStyle/>
        <a:p>
          <a:endParaRPr lang="en-US"/>
        </a:p>
      </dgm:t>
    </dgm:pt>
    <dgm:pt modelId="{4BD86678-44F0-4863-8461-CEADFA4BC21B}" type="sibTrans" cxnId="{CFBCB987-7C4D-494D-AB6A-000209FD98CB}">
      <dgm:prSet/>
      <dgm:spPr/>
      <dgm:t>
        <a:bodyPr/>
        <a:lstStyle/>
        <a:p>
          <a:endParaRPr lang="en-US"/>
        </a:p>
      </dgm:t>
    </dgm:pt>
    <dgm:pt modelId="{ECDFA907-9458-47F9-88C9-9DC89E3FA731}">
      <dgm:prSet/>
      <dgm:spPr/>
      <dgm:t>
        <a:bodyPr/>
        <a:lstStyle/>
        <a:p>
          <a:r>
            <a:rPr lang="en-US" dirty="0"/>
            <a:t>CRT is Correct: Race is a Social Construct</a:t>
          </a:r>
        </a:p>
      </dgm:t>
    </dgm:pt>
    <dgm:pt modelId="{62F0D719-07E3-4BD6-9BF4-D60F9A8D75E9}" type="parTrans" cxnId="{F82AC2D5-7F5E-4855-B548-39E003A4A4EA}">
      <dgm:prSet/>
      <dgm:spPr/>
      <dgm:t>
        <a:bodyPr/>
        <a:lstStyle/>
        <a:p>
          <a:endParaRPr lang="en-US"/>
        </a:p>
      </dgm:t>
    </dgm:pt>
    <dgm:pt modelId="{527C58EA-BD57-477D-B852-03F19679C3C0}" type="sibTrans" cxnId="{F82AC2D5-7F5E-4855-B548-39E003A4A4EA}">
      <dgm:prSet/>
      <dgm:spPr/>
      <dgm:t>
        <a:bodyPr/>
        <a:lstStyle/>
        <a:p>
          <a:endParaRPr lang="en-US"/>
        </a:p>
      </dgm:t>
    </dgm:pt>
    <dgm:pt modelId="{E3FB61C6-0B87-4EE4-9DD6-02996FC59909}">
      <dgm:prSet/>
      <dgm:spPr/>
      <dgm:t>
        <a:bodyPr/>
        <a:lstStyle/>
        <a:p>
          <a:r>
            <a:rPr lang="en-US"/>
            <a:t>Still a Cultural Reality</a:t>
          </a:r>
        </a:p>
      </dgm:t>
    </dgm:pt>
    <dgm:pt modelId="{5579F680-8AB8-4CB3-A1E6-D9CC01C4531B}" type="parTrans" cxnId="{50AEDE72-D4A0-40C9-B659-5E77751ECF9D}">
      <dgm:prSet/>
      <dgm:spPr/>
      <dgm:t>
        <a:bodyPr/>
        <a:lstStyle/>
        <a:p>
          <a:endParaRPr lang="en-US"/>
        </a:p>
      </dgm:t>
    </dgm:pt>
    <dgm:pt modelId="{BF1BC8F3-E4C3-44CE-9013-F56A022D626E}" type="sibTrans" cxnId="{50AEDE72-D4A0-40C9-B659-5E77751ECF9D}">
      <dgm:prSet/>
      <dgm:spPr/>
      <dgm:t>
        <a:bodyPr/>
        <a:lstStyle/>
        <a:p>
          <a:endParaRPr lang="en-US"/>
        </a:p>
      </dgm:t>
    </dgm:pt>
    <dgm:pt modelId="{01814097-2E1D-42B3-AFE6-478DE80AF964}">
      <dgm:prSet/>
      <dgm:spPr/>
      <dgm:t>
        <a:bodyPr/>
        <a:lstStyle/>
        <a:p>
          <a:r>
            <a:rPr lang="en-US"/>
            <a:t>Therefore Must Focus on Cultural Change Informed by Scripture</a:t>
          </a:r>
        </a:p>
      </dgm:t>
    </dgm:pt>
    <dgm:pt modelId="{6AD518FD-8615-4949-96AC-144C0BD28BFD}" type="parTrans" cxnId="{A93323EA-F91A-4479-BF7B-E4D87CC3431B}">
      <dgm:prSet/>
      <dgm:spPr/>
      <dgm:t>
        <a:bodyPr/>
        <a:lstStyle/>
        <a:p>
          <a:endParaRPr lang="en-US"/>
        </a:p>
      </dgm:t>
    </dgm:pt>
    <dgm:pt modelId="{0B4CBB62-D816-46FA-B7AF-4EFE0872870B}" type="sibTrans" cxnId="{A93323EA-F91A-4479-BF7B-E4D87CC3431B}">
      <dgm:prSet/>
      <dgm:spPr/>
      <dgm:t>
        <a:bodyPr/>
        <a:lstStyle/>
        <a:p>
          <a:endParaRPr lang="en-US"/>
        </a:p>
      </dgm:t>
    </dgm:pt>
    <dgm:pt modelId="{879FC591-BC5F-4D04-A675-76ED54ABC4A6}">
      <dgm:prSet/>
      <dgm:spPr/>
      <dgm:t>
        <a:bodyPr/>
        <a:lstStyle/>
        <a:p>
          <a:r>
            <a:rPr lang="en-US"/>
            <a:t>Can’t get to Biblical Solutions using non-Biblical Categories</a:t>
          </a:r>
        </a:p>
      </dgm:t>
    </dgm:pt>
    <dgm:pt modelId="{7455A87F-CB4F-4D89-B259-5144E54BC858}" type="parTrans" cxnId="{61DDD743-785A-473A-927F-64A066CD60A0}">
      <dgm:prSet/>
      <dgm:spPr/>
      <dgm:t>
        <a:bodyPr/>
        <a:lstStyle/>
        <a:p>
          <a:endParaRPr lang="en-US"/>
        </a:p>
      </dgm:t>
    </dgm:pt>
    <dgm:pt modelId="{BADF70F2-9AD6-4FA0-B0E0-35726AEC0B33}" type="sibTrans" cxnId="{61DDD743-785A-473A-927F-64A066CD60A0}">
      <dgm:prSet/>
      <dgm:spPr/>
      <dgm:t>
        <a:bodyPr/>
        <a:lstStyle/>
        <a:p>
          <a:endParaRPr lang="en-US"/>
        </a:p>
      </dgm:t>
    </dgm:pt>
    <dgm:pt modelId="{7ADE7B64-D59B-46D2-97F1-2FC941BF1463}">
      <dgm:prSet/>
      <dgm:spPr/>
      <dgm:t>
        <a:bodyPr/>
        <a:lstStyle/>
        <a:p>
          <a:r>
            <a:rPr lang="en-US" dirty="0"/>
            <a:t>Racial Differences on a Spectrum</a:t>
          </a:r>
        </a:p>
      </dgm:t>
    </dgm:pt>
    <dgm:pt modelId="{38A9BD3F-110E-4258-9466-8A5C24F901D9}" type="parTrans" cxnId="{301ECCCD-A320-4FB9-9EBD-F6A04450385F}">
      <dgm:prSet/>
      <dgm:spPr/>
      <dgm:t>
        <a:bodyPr/>
        <a:lstStyle/>
        <a:p>
          <a:endParaRPr lang="en-US"/>
        </a:p>
      </dgm:t>
    </dgm:pt>
    <dgm:pt modelId="{DB6B467A-73D5-4E35-A3EE-144289D35BDA}" type="sibTrans" cxnId="{301ECCCD-A320-4FB9-9EBD-F6A04450385F}">
      <dgm:prSet/>
      <dgm:spPr/>
      <dgm:t>
        <a:bodyPr/>
        <a:lstStyle/>
        <a:p>
          <a:endParaRPr lang="en-US"/>
        </a:p>
      </dgm:t>
    </dgm:pt>
    <dgm:pt modelId="{9AC29D66-70E2-44B8-96BC-54707BE17E86}" type="pres">
      <dgm:prSet presAssocID="{EE00E212-E575-42DB-AEA4-0725A26430C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8FB8C04-5CE6-4BEE-9DB8-97BA2AC2B6E7}" type="pres">
      <dgm:prSet presAssocID="{E383981E-49EE-4AC1-A129-A077592D059F}" presName="root" presStyleCnt="0"/>
      <dgm:spPr/>
    </dgm:pt>
    <dgm:pt modelId="{2D999239-C619-4624-BEC1-A6A77795E30B}" type="pres">
      <dgm:prSet presAssocID="{E383981E-49EE-4AC1-A129-A077592D059F}" presName="rootComposite" presStyleCnt="0"/>
      <dgm:spPr/>
    </dgm:pt>
    <dgm:pt modelId="{EA5DD590-A572-466D-B8FF-9711C7998551}" type="pres">
      <dgm:prSet presAssocID="{E383981E-49EE-4AC1-A129-A077592D059F}" presName="rootText" presStyleLbl="node1" presStyleIdx="0" presStyleCnt="4"/>
      <dgm:spPr/>
    </dgm:pt>
    <dgm:pt modelId="{3A6339CF-ADC4-4B7A-BDA6-FA7325556F82}" type="pres">
      <dgm:prSet presAssocID="{E383981E-49EE-4AC1-A129-A077592D059F}" presName="rootConnector" presStyleLbl="node1" presStyleIdx="0" presStyleCnt="4"/>
      <dgm:spPr/>
    </dgm:pt>
    <dgm:pt modelId="{55EBCD38-EC75-4F5D-889C-444BCC4319ED}" type="pres">
      <dgm:prSet presAssocID="{E383981E-49EE-4AC1-A129-A077592D059F}" presName="childShape" presStyleCnt="0"/>
      <dgm:spPr/>
    </dgm:pt>
    <dgm:pt modelId="{74FF00DF-ED38-4E2F-9FBF-272725670FAF}" type="pres">
      <dgm:prSet presAssocID="{38A9BD3F-110E-4258-9466-8A5C24F901D9}" presName="Name13" presStyleLbl="parChTrans1D2" presStyleIdx="0" presStyleCnt="4"/>
      <dgm:spPr/>
    </dgm:pt>
    <dgm:pt modelId="{BCCF10AB-EC1A-41BC-B6F6-F669643F8395}" type="pres">
      <dgm:prSet presAssocID="{7ADE7B64-D59B-46D2-97F1-2FC941BF1463}" presName="childText" presStyleLbl="bgAcc1" presStyleIdx="0" presStyleCnt="4">
        <dgm:presLayoutVars>
          <dgm:bulletEnabled val="1"/>
        </dgm:presLayoutVars>
      </dgm:prSet>
      <dgm:spPr/>
    </dgm:pt>
    <dgm:pt modelId="{BD4ACC0E-FA95-4CDE-AF0D-F3938FA4455D}" type="pres">
      <dgm:prSet presAssocID="{A8FC55F4-B80B-4B96-A70E-96F576FCD8BA}" presName="root" presStyleCnt="0"/>
      <dgm:spPr/>
    </dgm:pt>
    <dgm:pt modelId="{436B17F4-4D56-4D4D-841C-083D162C9E5A}" type="pres">
      <dgm:prSet presAssocID="{A8FC55F4-B80B-4B96-A70E-96F576FCD8BA}" presName="rootComposite" presStyleCnt="0"/>
      <dgm:spPr/>
    </dgm:pt>
    <dgm:pt modelId="{3C64DD24-91D9-4CC8-8728-8A6B10FE14E9}" type="pres">
      <dgm:prSet presAssocID="{A8FC55F4-B80B-4B96-A70E-96F576FCD8BA}" presName="rootText" presStyleLbl="node1" presStyleIdx="1" presStyleCnt="4"/>
      <dgm:spPr/>
    </dgm:pt>
    <dgm:pt modelId="{C41D20AB-1CDF-4CDE-A31F-D030E761FAA4}" type="pres">
      <dgm:prSet presAssocID="{A8FC55F4-B80B-4B96-A70E-96F576FCD8BA}" presName="rootConnector" presStyleLbl="node1" presStyleIdx="1" presStyleCnt="4"/>
      <dgm:spPr/>
    </dgm:pt>
    <dgm:pt modelId="{78E2DA53-5153-4EA9-8613-A14F5DAFE80B}" type="pres">
      <dgm:prSet presAssocID="{A8FC55F4-B80B-4B96-A70E-96F576FCD8BA}" presName="childShape" presStyleCnt="0"/>
      <dgm:spPr/>
    </dgm:pt>
    <dgm:pt modelId="{ED0A58B0-85A1-47B2-B191-243140F792D4}" type="pres">
      <dgm:prSet presAssocID="{1FBC45EA-4D79-4FED-9BDE-76255AEB115A}" presName="Name13" presStyleLbl="parChTrans1D2" presStyleIdx="1" presStyleCnt="4"/>
      <dgm:spPr/>
    </dgm:pt>
    <dgm:pt modelId="{7D2436AA-A469-4DD2-9AA8-9A18B5F77A9B}" type="pres">
      <dgm:prSet presAssocID="{D5E391C5-37EA-4B02-BD4B-4DBE6E5D5AF6}" presName="childText" presStyleLbl="bgAcc1" presStyleIdx="1" presStyleCnt="4">
        <dgm:presLayoutVars>
          <dgm:bulletEnabled val="1"/>
        </dgm:presLayoutVars>
      </dgm:prSet>
      <dgm:spPr/>
    </dgm:pt>
    <dgm:pt modelId="{CD5EC41F-6994-4CEA-8D19-173DFCF198E9}" type="pres">
      <dgm:prSet presAssocID="{ECDFA907-9458-47F9-88C9-9DC89E3FA731}" presName="root" presStyleCnt="0"/>
      <dgm:spPr/>
    </dgm:pt>
    <dgm:pt modelId="{3F89AAAA-E821-4FEC-84D6-B84A85959F0B}" type="pres">
      <dgm:prSet presAssocID="{ECDFA907-9458-47F9-88C9-9DC89E3FA731}" presName="rootComposite" presStyleCnt="0"/>
      <dgm:spPr/>
    </dgm:pt>
    <dgm:pt modelId="{60D98BFA-966E-461E-AE9A-C32E8918583F}" type="pres">
      <dgm:prSet presAssocID="{ECDFA907-9458-47F9-88C9-9DC89E3FA731}" presName="rootText" presStyleLbl="node1" presStyleIdx="2" presStyleCnt="4"/>
      <dgm:spPr/>
    </dgm:pt>
    <dgm:pt modelId="{359D1892-EF59-4A3F-A88C-09961648B147}" type="pres">
      <dgm:prSet presAssocID="{ECDFA907-9458-47F9-88C9-9DC89E3FA731}" presName="rootConnector" presStyleLbl="node1" presStyleIdx="2" presStyleCnt="4"/>
      <dgm:spPr/>
    </dgm:pt>
    <dgm:pt modelId="{9C373A4B-494C-4352-A617-EC1FD3E52435}" type="pres">
      <dgm:prSet presAssocID="{ECDFA907-9458-47F9-88C9-9DC89E3FA731}" presName="childShape" presStyleCnt="0"/>
      <dgm:spPr/>
    </dgm:pt>
    <dgm:pt modelId="{82BF64E7-DC27-44D0-8E79-FDCCB9A0D460}" type="pres">
      <dgm:prSet presAssocID="{5579F680-8AB8-4CB3-A1E6-D9CC01C4531B}" presName="Name13" presStyleLbl="parChTrans1D2" presStyleIdx="2" presStyleCnt="4"/>
      <dgm:spPr/>
    </dgm:pt>
    <dgm:pt modelId="{336DBD1D-EE55-4AAF-BB8E-7077A251D5E8}" type="pres">
      <dgm:prSet presAssocID="{E3FB61C6-0B87-4EE4-9DD6-02996FC59909}" presName="childText" presStyleLbl="bgAcc1" presStyleIdx="2" presStyleCnt="4">
        <dgm:presLayoutVars>
          <dgm:bulletEnabled val="1"/>
        </dgm:presLayoutVars>
      </dgm:prSet>
      <dgm:spPr/>
    </dgm:pt>
    <dgm:pt modelId="{03932309-2A3A-4376-AF50-362D82F8107A}" type="pres">
      <dgm:prSet presAssocID="{01814097-2E1D-42B3-AFE6-478DE80AF964}" presName="root" presStyleCnt="0"/>
      <dgm:spPr/>
    </dgm:pt>
    <dgm:pt modelId="{65023B50-29B3-43E6-95EA-C3500E47CE7F}" type="pres">
      <dgm:prSet presAssocID="{01814097-2E1D-42B3-AFE6-478DE80AF964}" presName="rootComposite" presStyleCnt="0"/>
      <dgm:spPr/>
    </dgm:pt>
    <dgm:pt modelId="{3FBBD094-0567-4074-BDE0-51B9C77D60E6}" type="pres">
      <dgm:prSet presAssocID="{01814097-2E1D-42B3-AFE6-478DE80AF964}" presName="rootText" presStyleLbl="node1" presStyleIdx="3" presStyleCnt="4"/>
      <dgm:spPr/>
    </dgm:pt>
    <dgm:pt modelId="{7EDAB6A0-A0E3-4B74-AD3B-951D961B2CAC}" type="pres">
      <dgm:prSet presAssocID="{01814097-2E1D-42B3-AFE6-478DE80AF964}" presName="rootConnector" presStyleLbl="node1" presStyleIdx="3" presStyleCnt="4"/>
      <dgm:spPr/>
    </dgm:pt>
    <dgm:pt modelId="{BEE1506B-72A5-49D8-B3D3-EA08FAF165E7}" type="pres">
      <dgm:prSet presAssocID="{01814097-2E1D-42B3-AFE6-478DE80AF964}" presName="childShape" presStyleCnt="0"/>
      <dgm:spPr/>
    </dgm:pt>
    <dgm:pt modelId="{720B91B2-94B9-4DB8-B835-B69D094ED45D}" type="pres">
      <dgm:prSet presAssocID="{7455A87F-CB4F-4D89-B259-5144E54BC858}" presName="Name13" presStyleLbl="parChTrans1D2" presStyleIdx="3" presStyleCnt="4"/>
      <dgm:spPr/>
    </dgm:pt>
    <dgm:pt modelId="{2C07C09A-73AB-488F-A6AC-972E73F36825}" type="pres">
      <dgm:prSet presAssocID="{879FC591-BC5F-4D04-A675-76ED54ABC4A6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66E31C20-9EB5-42D7-B665-158059E55DF4}" type="presOf" srcId="{ECDFA907-9458-47F9-88C9-9DC89E3FA731}" destId="{359D1892-EF59-4A3F-A88C-09961648B147}" srcOrd="1" destOrd="0" presId="urn:microsoft.com/office/officeart/2005/8/layout/hierarchy3"/>
    <dgm:cxn modelId="{BAB69A27-797D-4FA7-AD4B-E5E20FF478C6}" type="presOf" srcId="{A8FC55F4-B80B-4B96-A70E-96F576FCD8BA}" destId="{3C64DD24-91D9-4CC8-8728-8A6B10FE14E9}" srcOrd="0" destOrd="0" presId="urn:microsoft.com/office/officeart/2005/8/layout/hierarchy3"/>
    <dgm:cxn modelId="{1F55132F-0A4D-47ED-B75C-2B24154953BB}" type="presOf" srcId="{EE00E212-E575-42DB-AEA4-0725A26430C8}" destId="{9AC29D66-70E2-44B8-96BC-54707BE17E86}" srcOrd="0" destOrd="0" presId="urn:microsoft.com/office/officeart/2005/8/layout/hierarchy3"/>
    <dgm:cxn modelId="{6A129E41-548F-4168-A1AC-269C17FCEE37}" type="presOf" srcId="{A8FC55F4-B80B-4B96-A70E-96F576FCD8BA}" destId="{C41D20AB-1CDF-4CDE-A31F-D030E761FAA4}" srcOrd="1" destOrd="0" presId="urn:microsoft.com/office/officeart/2005/8/layout/hierarchy3"/>
    <dgm:cxn modelId="{ACE41762-BD91-4065-B6E5-82E9C711E21D}" type="presOf" srcId="{7ADE7B64-D59B-46D2-97F1-2FC941BF1463}" destId="{BCCF10AB-EC1A-41BC-B6F6-F669643F8395}" srcOrd="0" destOrd="0" presId="urn:microsoft.com/office/officeart/2005/8/layout/hierarchy3"/>
    <dgm:cxn modelId="{80E04742-4AB5-4264-8006-F7FEE1898628}" type="presOf" srcId="{ECDFA907-9458-47F9-88C9-9DC89E3FA731}" destId="{60D98BFA-966E-461E-AE9A-C32E8918583F}" srcOrd="0" destOrd="0" presId="urn:microsoft.com/office/officeart/2005/8/layout/hierarchy3"/>
    <dgm:cxn modelId="{61DDD743-785A-473A-927F-64A066CD60A0}" srcId="{01814097-2E1D-42B3-AFE6-478DE80AF964}" destId="{879FC591-BC5F-4D04-A675-76ED54ABC4A6}" srcOrd="0" destOrd="0" parTransId="{7455A87F-CB4F-4D89-B259-5144E54BC858}" sibTransId="{BADF70F2-9AD6-4FA0-B0E0-35726AEC0B33}"/>
    <dgm:cxn modelId="{E2C29945-F474-4BF2-BD3F-93F017847C36}" type="presOf" srcId="{879FC591-BC5F-4D04-A675-76ED54ABC4A6}" destId="{2C07C09A-73AB-488F-A6AC-972E73F36825}" srcOrd="0" destOrd="0" presId="urn:microsoft.com/office/officeart/2005/8/layout/hierarchy3"/>
    <dgm:cxn modelId="{D905796A-46CC-4098-8111-242F8CCB2B51}" type="presOf" srcId="{1FBC45EA-4D79-4FED-9BDE-76255AEB115A}" destId="{ED0A58B0-85A1-47B2-B191-243140F792D4}" srcOrd="0" destOrd="0" presId="urn:microsoft.com/office/officeart/2005/8/layout/hierarchy3"/>
    <dgm:cxn modelId="{BFE2AA70-538E-435C-A8C2-8F7049599FFF}" type="presOf" srcId="{01814097-2E1D-42B3-AFE6-478DE80AF964}" destId="{3FBBD094-0567-4074-BDE0-51B9C77D60E6}" srcOrd="0" destOrd="0" presId="urn:microsoft.com/office/officeart/2005/8/layout/hierarchy3"/>
    <dgm:cxn modelId="{50AEDE72-D4A0-40C9-B659-5E77751ECF9D}" srcId="{ECDFA907-9458-47F9-88C9-9DC89E3FA731}" destId="{E3FB61C6-0B87-4EE4-9DD6-02996FC59909}" srcOrd="0" destOrd="0" parTransId="{5579F680-8AB8-4CB3-A1E6-D9CC01C4531B}" sibTransId="{BF1BC8F3-E4C3-44CE-9013-F56A022D626E}"/>
    <dgm:cxn modelId="{34AF3D53-FE15-4E2E-A806-FA156139F133}" type="presOf" srcId="{E3FB61C6-0B87-4EE4-9DD6-02996FC59909}" destId="{336DBD1D-EE55-4AAF-BB8E-7077A251D5E8}" srcOrd="0" destOrd="0" presId="urn:microsoft.com/office/officeart/2005/8/layout/hierarchy3"/>
    <dgm:cxn modelId="{E725807F-65AB-4119-9F4A-BD9507829D2E}" type="presOf" srcId="{7455A87F-CB4F-4D89-B259-5144E54BC858}" destId="{720B91B2-94B9-4DB8-B835-B69D094ED45D}" srcOrd="0" destOrd="0" presId="urn:microsoft.com/office/officeart/2005/8/layout/hierarchy3"/>
    <dgm:cxn modelId="{CFBCB987-7C4D-494D-AB6A-000209FD98CB}" srcId="{A8FC55F4-B80B-4B96-A70E-96F576FCD8BA}" destId="{D5E391C5-37EA-4B02-BD4B-4DBE6E5D5AF6}" srcOrd="0" destOrd="0" parTransId="{1FBC45EA-4D79-4FED-9BDE-76255AEB115A}" sibTransId="{4BD86678-44F0-4863-8461-CEADFA4BC21B}"/>
    <dgm:cxn modelId="{E8C0698D-4010-4606-923A-3FE7D9B2B8D7}" type="presOf" srcId="{E383981E-49EE-4AC1-A129-A077592D059F}" destId="{EA5DD590-A572-466D-B8FF-9711C7998551}" srcOrd="0" destOrd="0" presId="urn:microsoft.com/office/officeart/2005/8/layout/hierarchy3"/>
    <dgm:cxn modelId="{0D8A909A-6868-44C2-95B3-B51B5ADAD680}" type="presOf" srcId="{5579F680-8AB8-4CB3-A1E6-D9CC01C4531B}" destId="{82BF64E7-DC27-44D0-8E79-FDCCB9A0D460}" srcOrd="0" destOrd="0" presId="urn:microsoft.com/office/officeart/2005/8/layout/hierarchy3"/>
    <dgm:cxn modelId="{4390B8BA-C4B8-49D5-BA8B-9D0B7EEBDD5E}" srcId="{EE00E212-E575-42DB-AEA4-0725A26430C8}" destId="{A8FC55F4-B80B-4B96-A70E-96F576FCD8BA}" srcOrd="1" destOrd="0" parTransId="{621433EE-5CB1-4D01-B1D3-2200C5C66272}" sibTransId="{B3F2B35B-4C99-43F2-9A91-D678D5BDA02E}"/>
    <dgm:cxn modelId="{0CAECDBC-CF1A-4529-AB4B-E36F194F78BE}" type="presOf" srcId="{E383981E-49EE-4AC1-A129-A077592D059F}" destId="{3A6339CF-ADC4-4B7A-BDA6-FA7325556F82}" srcOrd="1" destOrd="0" presId="urn:microsoft.com/office/officeart/2005/8/layout/hierarchy3"/>
    <dgm:cxn modelId="{2BB1B8CA-4329-4A2E-88D5-A60BA5AD4E4D}" type="presOf" srcId="{01814097-2E1D-42B3-AFE6-478DE80AF964}" destId="{7EDAB6A0-A0E3-4B74-AD3B-951D961B2CAC}" srcOrd="1" destOrd="0" presId="urn:microsoft.com/office/officeart/2005/8/layout/hierarchy3"/>
    <dgm:cxn modelId="{301ECCCD-A320-4FB9-9EBD-F6A04450385F}" srcId="{E383981E-49EE-4AC1-A129-A077592D059F}" destId="{7ADE7B64-D59B-46D2-97F1-2FC941BF1463}" srcOrd="0" destOrd="0" parTransId="{38A9BD3F-110E-4258-9466-8A5C24F901D9}" sibTransId="{DB6B467A-73D5-4E35-A3EE-144289D35BDA}"/>
    <dgm:cxn modelId="{F82AC2D5-7F5E-4855-B548-39E003A4A4EA}" srcId="{EE00E212-E575-42DB-AEA4-0725A26430C8}" destId="{ECDFA907-9458-47F9-88C9-9DC89E3FA731}" srcOrd="2" destOrd="0" parTransId="{62F0D719-07E3-4BD6-9BF4-D60F9A8D75E9}" sibTransId="{527C58EA-BD57-477D-B852-03F19679C3C0}"/>
    <dgm:cxn modelId="{938F1CDF-987F-4186-B39A-F491012E2095}" type="presOf" srcId="{D5E391C5-37EA-4B02-BD4B-4DBE6E5D5AF6}" destId="{7D2436AA-A469-4DD2-9AA8-9A18B5F77A9B}" srcOrd="0" destOrd="0" presId="urn:microsoft.com/office/officeart/2005/8/layout/hierarchy3"/>
    <dgm:cxn modelId="{A93323EA-F91A-4479-BF7B-E4D87CC3431B}" srcId="{EE00E212-E575-42DB-AEA4-0725A26430C8}" destId="{01814097-2E1D-42B3-AFE6-478DE80AF964}" srcOrd="3" destOrd="0" parTransId="{6AD518FD-8615-4949-96AC-144C0BD28BFD}" sibTransId="{0B4CBB62-D816-46FA-B7AF-4EFE0872870B}"/>
    <dgm:cxn modelId="{944E31F4-CB78-4B8F-A72E-5087F79DAB75}" type="presOf" srcId="{38A9BD3F-110E-4258-9466-8A5C24F901D9}" destId="{74FF00DF-ED38-4E2F-9FBF-272725670FAF}" srcOrd="0" destOrd="0" presId="urn:microsoft.com/office/officeart/2005/8/layout/hierarchy3"/>
    <dgm:cxn modelId="{AD2D5AFE-06F4-4AAF-8D03-039C1EADE1EB}" srcId="{EE00E212-E575-42DB-AEA4-0725A26430C8}" destId="{E383981E-49EE-4AC1-A129-A077592D059F}" srcOrd="0" destOrd="0" parTransId="{0F4965C6-5272-4275-A90C-E52236EA16C4}" sibTransId="{9E6A5ABE-36F2-4057-B775-ADE397EE313D}"/>
    <dgm:cxn modelId="{CD052898-1640-414F-9A9C-63397CCC3147}" type="presParOf" srcId="{9AC29D66-70E2-44B8-96BC-54707BE17E86}" destId="{18FB8C04-5CE6-4BEE-9DB8-97BA2AC2B6E7}" srcOrd="0" destOrd="0" presId="urn:microsoft.com/office/officeart/2005/8/layout/hierarchy3"/>
    <dgm:cxn modelId="{86EC17FB-ADAB-43DB-BD04-3C993826D906}" type="presParOf" srcId="{18FB8C04-5CE6-4BEE-9DB8-97BA2AC2B6E7}" destId="{2D999239-C619-4624-BEC1-A6A77795E30B}" srcOrd="0" destOrd="0" presId="urn:microsoft.com/office/officeart/2005/8/layout/hierarchy3"/>
    <dgm:cxn modelId="{4918F84D-B07A-4EEB-9C74-CF4610BA14B0}" type="presParOf" srcId="{2D999239-C619-4624-BEC1-A6A77795E30B}" destId="{EA5DD590-A572-466D-B8FF-9711C7998551}" srcOrd="0" destOrd="0" presId="urn:microsoft.com/office/officeart/2005/8/layout/hierarchy3"/>
    <dgm:cxn modelId="{BFD96A4A-6D9E-445C-B74F-F6FD072ECADB}" type="presParOf" srcId="{2D999239-C619-4624-BEC1-A6A77795E30B}" destId="{3A6339CF-ADC4-4B7A-BDA6-FA7325556F82}" srcOrd="1" destOrd="0" presId="urn:microsoft.com/office/officeart/2005/8/layout/hierarchy3"/>
    <dgm:cxn modelId="{3FB07989-F4A8-492C-9988-0C0B9E554717}" type="presParOf" srcId="{18FB8C04-5CE6-4BEE-9DB8-97BA2AC2B6E7}" destId="{55EBCD38-EC75-4F5D-889C-444BCC4319ED}" srcOrd="1" destOrd="0" presId="urn:microsoft.com/office/officeart/2005/8/layout/hierarchy3"/>
    <dgm:cxn modelId="{3EA15099-79B8-4D4F-9DFC-4AD8F504BBAA}" type="presParOf" srcId="{55EBCD38-EC75-4F5D-889C-444BCC4319ED}" destId="{74FF00DF-ED38-4E2F-9FBF-272725670FAF}" srcOrd="0" destOrd="0" presId="urn:microsoft.com/office/officeart/2005/8/layout/hierarchy3"/>
    <dgm:cxn modelId="{F22C1518-5322-4D9F-A6DB-B27F96AE244A}" type="presParOf" srcId="{55EBCD38-EC75-4F5D-889C-444BCC4319ED}" destId="{BCCF10AB-EC1A-41BC-B6F6-F669643F8395}" srcOrd="1" destOrd="0" presId="urn:microsoft.com/office/officeart/2005/8/layout/hierarchy3"/>
    <dgm:cxn modelId="{8A229D72-D091-496A-B7B3-075813FD59AE}" type="presParOf" srcId="{9AC29D66-70E2-44B8-96BC-54707BE17E86}" destId="{BD4ACC0E-FA95-4CDE-AF0D-F3938FA4455D}" srcOrd="1" destOrd="0" presId="urn:microsoft.com/office/officeart/2005/8/layout/hierarchy3"/>
    <dgm:cxn modelId="{DEE297DF-5E6C-4C3A-BD70-121DB8137D8E}" type="presParOf" srcId="{BD4ACC0E-FA95-4CDE-AF0D-F3938FA4455D}" destId="{436B17F4-4D56-4D4D-841C-083D162C9E5A}" srcOrd="0" destOrd="0" presId="urn:microsoft.com/office/officeart/2005/8/layout/hierarchy3"/>
    <dgm:cxn modelId="{1487B0DD-7B4C-4948-B25F-699EB023CFBD}" type="presParOf" srcId="{436B17F4-4D56-4D4D-841C-083D162C9E5A}" destId="{3C64DD24-91D9-4CC8-8728-8A6B10FE14E9}" srcOrd="0" destOrd="0" presId="urn:microsoft.com/office/officeart/2005/8/layout/hierarchy3"/>
    <dgm:cxn modelId="{F4F4B431-47E0-4826-BC8B-B00823326519}" type="presParOf" srcId="{436B17F4-4D56-4D4D-841C-083D162C9E5A}" destId="{C41D20AB-1CDF-4CDE-A31F-D030E761FAA4}" srcOrd="1" destOrd="0" presId="urn:microsoft.com/office/officeart/2005/8/layout/hierarchy3"/>
    <dgm:cxn modelId="{17D49ABD-99E0-4942-B8C7-8CA049820FF8}" type="presParOf" srcId="{BD4ACC0E-FA95-4CDE-AF0D-F3938FA4455D}" destId="{78E2DA53-5153-4EA9-8613-A14F5DAFE80B}" srcOrd="1" destOrd="0" presId="urn:microsoft.com/office/officeart/2005/8/layout/hierarchy3"/>
    <dgm:cxn modelId="{D4ABFDFA-7535-4AD2-A9E8-F2F269B2D425}" type="presParOf" srcId="{78E2DA53-5153-4EA9-8613-A14F5DAFE80B}" destId="{ED0A58B0-85A1-47B2-B191-243140F792D4}" srcOrd="0" destOrd="0" presId="urn:microsoft.com/office/officeart/2005/8/layout/hierarchy3"/>
    <dgm:cxn modelId="{1139CCC8-3FCC-4EBC-BC15-76ECCADC0BE6}" type="presParOf" srcId="{78E2DA53-5153-4EA9-8613-A14F5DAFE80B}" destId="{7D2436AA-A469-4DD2-9AA8-9A18B5F77A9B}" srcOrd="1" destOrd="0" presId="urn:microsoft.com/office/officeart/2005/8/layout/hierarchy3"/>
    <dgm:cxn modelId="{841EE545-3761-44AB-9DC9-72EEF9B0B0A7}" type="presParOf" srcId="{9AC29D66-70E2-44B8-96BC-54707BE17E86}" destId="{CD5EC41F-6994-4CEA-8D19-173DFCF198E9}" srcOrd="2" destOrd="0" presId="urn:microsoft.com/office/officeart/2005/8/layout/hierarchy3"/>
    <dgm:cxn modelId="{90D33AB8-018E-4D52-8786-6C887A075D2C}" type="presParOf" srcId="{CD5EC41F-6994-4CEA-8D19-173DFCF198E9}" destId="{3F89AAAA-E821-4FEC-84D6-B84A85959F0B}" srcOrd="0" destOrd="0" presId="urn:microsoft.com/office/officeart/2005/8/layout/hierarchy3"/>
    <dgm:cxn modelId="{6837AA37-42AA-4D8C-A486-6C5D3884E8D9}" type="presParOf" srcId="{3F89AAAA-E821-4FEC-84D6-B84A85959F0B}" destId="{60D98BFA-966E-461E-AE9A-C32E8918583F}" srcOrd="0" destOrd="0" presId="urn:microsoft.com/office/officeart/2005/8/layout/hierarchy3"/>
    <dgm:cxn modelId="{BBA7C863-051E-4683-BEC5-BC6FFFDCA6B1}" type="presParOf" srcId="{3F89AAAA-E821-4FEC-84D6-B84A85959F0B}" destId="{359D1892-EF59-4A3F-A88C-09961648B147}" srcOrd="1" destOrd="0" presId="urn:microsoft.com/office/officeart/2005/8/layout/hierarchy3"/>
    <dgm:cxn modelId="{B88B1570-64F1-4D48-BCE7-0F7F992C1949}" type="presParOf" srcId="{CD5EC41F-6994-4CEA-8D19-173DFCF198E9}" destId="{9C373A4B-494C-4352-A617-EC1FD3E52435}" srcOrd="1" destOrd="0" presId="urn:microsoft.com/office/officeart/2005/8/layout/hierarchy3"/>
    <dgm:cxn modelId="{DB63B4AC-2F1B-405F-B172-3022C9FEBFFA}" type="presParOf" srcId="{9C373A4B-494C-4352-A617-EC1FD3E52435}" destId="{82BF64E7-DC27-44D0-8E79-FDCCB9A0D460}" srcOrd="0" destOrd="0" presId="urn:microsoft.com/office/officeart/2005/8/layout/hierarchy3"/>
    <dgm:cxn modelId="{5CED0E28-56D8-4D63-83E2-2E02DA392B7E}" type="presParOf" srcId="{9C373A4B-494C-4352-A617-EC1FD3E52435}" destId="{336DBD1D-EE55-4AAF-BB8E-7077A251D5E8}" srcOrd="1" destOrd="0" presId="urn:microsoft.com/office/officeart/2005/8/layout/hierarchy3"/>
    <dgm:cxn modelId="{98000956-4285-4842-81B5-547BE09BE805}" type="presParOf" srcId="{9AC29D66-70E2-44B8-96BC-54707BE17E86}" destId="{03932309-2A3A-4376-AF50-362D82F8107A}" srcOrd="3" destOrd="0" presId="urn:microsoft.com/office/officeart/2005/8/layout/hierarchy3"/>
    <dgm:cxn modelId="{DC2ECCE8-38D4-46F3-80F8-619AF3FA9495}" type="presParOf" srcId="{03932309-2A3A-4376-AF50-362D82F8107A}" destId="{65023B50-29B3-43E6-95EA-C3500E47CE7F}" srcOrd="0" destOrd="0" presId="urn:microsoft.com/office/officeart/2005/8/layout/hierarchy3"/>
    <dgm:cxn modelId="{9E9147F7-47A8-4DB1-894B-0234AD0C9D1A}" type="presParOf" srcId="{65023B50-29B3-43E6-95EA-C3500E47CE7F}" destId="{3FBBD094-0567-4074-BDE0-51B9C77D60E6}" srcOrd="0" destOrd="0" presId="urn:microsoft.com/office/officeart/2005/8/layout/hierarchy3"/>
    <dgm:cxn modelId="{B04F8950-682C-4904-AD61-B370D415B8C5}" type="presParOf" srcId="{65023B50-29B3-43E6-95EA-C3500E47CE7F}" destId="{7EDAB6A0-A0E3-4B74-AD3B-951D961B2CAC}" srcOrd="1" destOrd="0" presId="urn:microsoft.com/office/officeart/2005/8/layout/hierarchy3"/>
    <dgm:cxn modelId="{BD20D265-0F1A-4B32-992E-60A1DACCBDC2}" type="presParOf" srcId="{03932309-2A3A-4376-AF50-362D82F8107A}" destId="{BEE1506B-72A5-49D8-B3D3-EA08FAF165E7}" srcOrd="1" destOrd="0" presId="urn:microsoft.com/office/officeart/2005/8/layout/hierarchy3"/>
    <dgm:cxn modelId="{2BFEC5BC-4AA6-43E1-8E03-07F7D41AE65D}" type="presParOf" srcId="{BEE1506B-72A5-49D8-B3D3-EA08FAF165E7}" destId="{720B91B2-94B9-4DB8-B835-B69D094ED45D}" srcOrd="0" destOrd="0" presId="urn:microsoft.com/office/officeart/2005/8/layout/hierarchy3"/>
    <dgm:cxn modelId="{2CE5D5C5-CE86-4785-8422-122F83CA2AB0}" type="presParOf" srcId="{BEE1506B-72A5-49D8-B3D3-EA08FAF165E7}" destId="{2C07C09A-73AB-488F-A6AC-972E73F3682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2986AA-0E73-48E5-A859-971A0D2DFE8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A7D9D69-8A82-48E0-9267-33CCAF1F889E}">
      <dgm:prSet/>
      <dgm:spPr/>
      <dgm:t>
        <a:bodyPr/>
        <a:lstStyle/>
        <a:p>
          <a:r>
            <a:rPr lang="en-US"/>
            <a:t>Two Ways of Eliminating Privilege</a:t>
          </a:r>
        </a:p>
      </dgm:t>
    </dgm:pt>
    <dgm:pt modelId="{25492530-18A6-40C1-B1DB-19326FBA77DE}" type="parTrans" cxnId="{2C74BD1A-DAF2-4048-A206-FA80AF2512F2}">
      <dgm:prSet/>
      <dgm:spPr/>
      <dgm:t>
        <a:bodyPr/>
        <a:lstStyle/>
        <a:p>
          <a:endParaRPr lang="en-US"/>
        </a:p>
      </dgm:t>
    </dgm:pt>
    <dgm:pt modelId="{0086BF9F-681D-4D9E-BCE3-DB2AA9CC72BA}" type="sibTrans" cxnId="{2C74BD1A-DAF2-4048-A206-FA80AF2512F2}">
      <dgm:prSet/>
      <dgm:spPr/>
      <dgm:t>
        <a:bodyPr/>
        <a:lstStyle/>
        <a:p>
          <a:endParaRPr lang="en-US"/>
        </a:p>
      </dgm:t>
    </dgm:pt>
    <dgm:pt modelId="{642C1B6A-B8BE-4707-85A0-D7180415B764}">
      <dgm:prSet/>
      <dgm:spPr/>
      <dgm:t>
        <a:bodyPr/>
        <a:lstStyle/>
        <a:p>
          <a:r>
            <a:rPr lang="en-US"/>
            <a:t>Take It Away</a:t>
          </a:r>
        </a:p>
      </dgm:t>
    </dgm:pt>
    <dgm:pt modelId="{5813A752-0087-41F9-A795-F2F95AB64EF6}" type="parTrans" cxnId="{695C7040-4985-4FBF-ACA3-3D258CF49E5C}">
      <dgm:prSet/>
      <dgm:spPr/>
      <dgm:t>
        <a:bodyPr/>
        <a:lstStyle/>
        <a:p>
          <a:endParaRPr lang="en-US"/>
        </a:p>
      </dgm:t>
    </dgm:pt>
    <dgm:pt modelId="{BC5CBEA5-C378-4FFE-9F28-82D30BB71E70}" type="sibTrans" cxnId="{695C7040-4985-4FBF-ACA3-3D258CF49E5C}">
      <dgm:prSet/>
      <dgm:spPr/>
      <dgm:t>
        <a:bodyPr/>
        <a:lstStyle/>
        <a:p>
          <a:endParaRPr lang="en-US"/>
        </a:p>
      </dgm:t>
    </dgm:pt>
    <dgm:pt modelId="{75A6516E-288A-4B22-9489-DB08AFEF0A59}">
      <dgm:prSet/>
      <dgm:spPr/>
      <dgm:t>
        <a:bodyPr/>
        <a:lstStyle/>
        <a:p>
          <a:r>
            <a:rPr lang="en-US"/>
            <a:t>Spread It</a:t>
          </a:r>
        </a:p>
      </dgm:t>
    </dgm:pt>
    <dgm:pt modelId="{F691F017-CDC2-4F57-9EBA-9A5D750A0461}" type="parTrans" cxnId="{AA979043-7B93-4F41-BB74-29581DBE838E}">
      <dgm:prSet/>
      <dgm:spPr/>
      <dgm:t>
        <a:bodyPr/>
        <a:lstStyle/>
        <a:p>
          <a:endParaRPr lang="en-US"/>
        </a:p>
      </dgm:t>
    </dgm:pt>
    <dgm:pt modelId="{6695AD33-7F5E-48F2-BE5B-8549AAD9B2BA}" type="sibTrans" cxnId="{AA979043-7B93-4F41-BB74-29581DBE838E}">
      <dgm:prSet/>
      <dgm:spPr/>
      <dgm:t>
        <a:bodyPr/>
        <a:lstStyle/>
        <a:p>
          <a:endParaRPr lang="en-US"/>
        </a:p>
      </dgm:t>
    </dgm:pt>
    <dgm:pt modelId="{643D4A62-A76D-4D1A-B8E2-44436FC915A8}">
      <dgm:prSet/>
      <dgm:spPr/>
      <dgm:t>
        <a:bodyPr/>
        <a:lstStyle/>
        <a:p>
          <a:r>
            <a:rPr lang="en-US"/>
            <a:t>Examples</a:t>
          </a:r>
        </a:p>
      </dgm:t>
    </dgm:pt>
    <dgm:pt modelId="{A0FF2621-4BA0-499D-9014-73AFEAADF172}" type="parTrans" cxnId="{CF1B4B27-0801-4583-ADE2-EF6F5EE38864}">
      <dgm:prSet/>
      <dgm:spPr/>
      <dgm:t>
        <a:bodyPr/>
        <a:lstStyle/>
        <a:p>
          <a:endParaRPr lang="en-US"/>
        </a:p>
      </dgm:t>
    </dgm:pt>
    <dgm:pt modelId="{8600F96D-8DD9-442F-802A-38488EA40BC4}" type="sibTrans" cxnId="{CF1B4B27-0801-4583-ADE2-EF6F5EE38864}">
      <dgm:prSet/>
      <dgm:spPr/>
      <dgm:t>
        <a:bodyPr/>
        <a:lstStyle/>
        <a:p>
          <a:endParaRPr lang="en-US"/>
        </a:p>
      </dgm:t>
    </dgm:pt>
    <dgm:pt modelId="{2D063B8F-02D8-4453-A4AE-EF233A55D845}">
      <dgm:prSet/>
      <dgm:spPr/>
      <dgm:t>
        <a:bodyPr/>
        <a:lstStyle/>
        <a:p>
          <a:r>
            <a:rPr lang="en-US"/>
            <a:t>Driving while Black</a:t>
          </a:r>
        </a:p>
      </dgm:t>
    </dgm:pt>
    <dgm:pt modelId="{7F1AC060-A4AD-446C-9720-7882DF24DECA}" type="parTrans" cxnId="{3D2F59AC-1012-44CE-9C89-63CDC34D8A3A}">
      <dgm:prSet/>
      <dgm:spPr/>
      <dgm:t>
        <a:bodyPr/>
        <a:lstStyle/>
        <a:p>
          <a:endParaRPr lang="en-US"/>
        </a:p>
      </dgm:t>
    </dgm:pt>
    <dgm:pt modelId="{7F38E365-F4E2-4896-B480-CB8E2822B671}" type="sibTrans" cxnId="{3D2F59AC-1012-44CE-9C89-63CDC34D8A3A}">
      <dgm:prSet/>
      <dgm:spPr/>
      <dgm:t>
        <a:bodyPr/>
        <a:lstStyle/>
        <a:p>
          <a:endParaRPr lang="en-US"/>
        </a:p>
      </dgm:t>
    </dgm:pt>
    <dgm:pt modelId="{35B5466F-2CD9-4F1B-932A-1F775C61D6A1}">
      <dgm:prSet/>
      <dgm:spPr/>
      <dgm:t>
        <a:bodyPr/>
        <a:lstStyle/>
        <a:p>
          <a:r>
            <a:rPr lang="en-US"/>
            <a:t>Ending Segregation (MLK)</a:t>
          </a:r>
        </a:p>
      </dgm:t>
    </dgm:pt>
    <dgm:pt modelId="{6EEEC41B-B2DB-4362-AC4D-ABBDE970855C}" type="parTrans" cxnId="{16887E29-4CD5-4198-8449-0923228FB001}">
      <dgm:prSet/>
      <dgm:spPr/>
      <dgm:t>
        <a:bodyPr/>
        <a:lstStyle/>
        <a:p>
          <a:endParaRPr lang="en-US"/>
        </a:p>
      </dgm:t>
    </dgm:pt>
    <dgm:pt modelId="{B2A5680C-2A57-4C23-BDBE-0689EB48E415}" type="sibTrans" cxnId="{16887E29-4CD5-4198-8449-0923228FB001}">
      <dgm:prSet/>
      <dgm:spPr/>
      <dgm:t>
        <a:bodyPr/>
        <a:lstStyle/>
        <a:p>
          <a:endParaRPr lang="en-US"/>
        </a:p>
      </dgm:t>
    </dgm:pt>
    <dgm:pt modelId="{043A8F3B-8356-4603-B3AF-B6108647DDE2}">
      <dgm:prSet/>
      <dgm:spPr/>
      <dgm:t>
        <a:bodyPr/>
        <a:lstStyle/>
        <a:p>
          <a:r>
            <a:rPr lang="en-US"/>
            <a:t>Assumption: The Way Whites are Treated Should be the Norm</a:t>
          </a:r>
        </a:p>
      </dgm:t>
    </dgm:pt>
    <dgm:pt modelId="{9964F249-614F-4ECC-BF1C-5A1848A9E197}" type="parTrans" cxnId="{AE408E3C-D0FD-42F6-8709-F87375B34E63}">
      <dgm:prSet/>
      <dgm:spPr/>
      <dgm:t>
        <a:bodyPr/>
        <a:lstStyle/>
        <a:p>
          <a:endParaRPr lang="en-US"/>
        </a:p>
      </dgm:t>
    </dgm:pt>
    <dgm:pt modelId="{EF4E41B6-FBF1-4852-BDCB-7957F0D51713}" type="sibTrans" cxnId="{AE408E3C-D0FD-42F6-8709-F87375B34E63}">
      <dgm:prSet/>
      <dgm:spPr/>
      <dgm:t>
        <a:bodyPr/>
        <a:lstStyle/>
        <a:p>
          <a:endParaRPr lang="en-US"/>
        </a:p>
      </dgm:t>
    </dgm:pt>
    <dgm:pt modelId="{EAC2011E-64CF-4E3C-AF72-6F20AAAC8287}">
      <dgm:prSet/>
      <dgm:spPr/>
      <dgm:t>
        <a:bodyPr/>
        <a:lstStyle/>
        <a:p>
          <a:r>
            <a:rPr lang="en-US"/>
            <a:t>A.k.a. the Golden Rule</a:t>
          </a:r>
        </a:p>
      </dgm:t>
    </dgm:pt>
    <dgm:pt modelId="{92094084-4DF9-4D3A-A0F9-48029690177D}" type="parTrans" cxnId="{E856891F-0AB1-4B8E-BE72-24D0B4695DA7}">
      <dgm:prSet/>
      <dgm:spPr/>
      <dgm:t>
        <a:bodyPr/>
        <a:lstStyle/>
        <a:p>
          <a:endParaRPr lang="en-US"/>
        </a:p>
      </dgm:t>
    </dgm:pt>
    <dgm:pt modelId="{38DCBA20-1E63-48B9-AA71-D0E94805B230}" type="sibTrans" cxnId="{E856891F-0AB1-4B8E-BE72-24D0B4695DA7}">
      <dgm:prSet/>
      <dgm:spPr/>
      <dgm:t>
        <a:bodyPr/>
        <a:lstStyle/>
        <a:p>
          <a:endParaRPr lang="en-US"/>
        </a:p>
      </dgm:t>
    </dgm:pt>
    <dgm:pt modelId="{6DE8FD7F-6F8F-4F35-B740-54F39DE7A5E2}" type="pres">
      <dgm:prSet presAssocID="{412986AA-0E73-48E5-A859-971A0D2DFE86}" presName="linear" presStyleCnt="0">
        <dgm:presLayoutVars>
          <dgm:animLvl val="lvl"/>
          <dgm:resizeHandles val="exact"/>
        </dgm:presLayoutVars>
      </dgm:prSet>
      <dgm:spPr/>
    </dgm:pt>
    <dgm:pt modelId="{2AC58E32-46D2-4515-A3E9-864599560E2B}" type="pres">
      <dgm:prSet presAssocID="{6A7D9D69-8A82-48E0-9267-33CCAF1F889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9E04CA0-E98D-4ECA-9EB5-4128CF3F023D}" type="pres">
      <dgm:prSet presAssocID="{6A7D9D69-8A82-48E0-9267-33CCAF1F889E}" presName="childText" presStyleLbl="revTx" presStyleIdx="0" presStyleCnt="3">
        <dgm:presLayoutVars>
          <dgm:bulletEnabled val="1"/>
        </dgm:presLayoutVars>
      </dgm:prSet>
      <dgm:spPr/>
    </dgm:pt>
    <dgm:pt modelId="{0F16F1F6-DE05-4033-B570-CAB281494519}" type="pres">
      <dgm:prSet presAssocID="{643D4A62-A76D-4D1A-B8E2-44436FC915A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A254568-F6AC-4CDF-8E88-FB5748FC6E13}" type="pres">
      <dgm:prSet presAssocID="{643D4A62-A76D-4D1A-B8E2-44436FC915A8}" presName="childText" presStyleLbl="revTx" presStyleIdx="1" presStyleCnt="3">
        <dgm:presLayoutVars>
          <dgm:bulletEnabled val="1"/>
        </dgm:presLayoutVars>
      </dgm:prSet>
      <dgm:spPr/>
    </dgm:pt>
    <dgm:pt modelId="{098269D4-2F41-4DD1-9047-0C7E03FFDF03}" type="pres">
      <dgm:prSet presAssocID="{043A8F3B-8356-4603-B3AF-B6108647DDE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848A25D-44EF-4D6F-A8E4-D0A1FA0A5F09}" type="pres">
      <dgm:prSet presAssocID="{043A8F3B-8356-4603-B3AF-B6108647DDE2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6ED42D00-FAE1-4298-B18E-77B2F385AB50}" type="presOf" srcId="{35B5466F-2CD9-4F1B-932A-1F775C61D6A1}" destId="{EA254568-F6AC-4CDF-8E88-FB5748FC6E13}" srcOrd="0" destOrd="1" presId="urn:microsoft.com/office/officeart/2005/8/layout/vList2"/>
    <dgm:cxn modelId="{2C74BD1A-DAF2-4048-A206-FA80AF2512F2}" srcId="{412986AA-0E73-48E5-A859-971A0D2DFE86}" destId="{6A7D9D69-8A82-48E0-9267-33CCAF1F889E}" srcOrd="0" destOrd="0" parTransId="{25492530-18A6-40C1-B1DB-19326FBA77DE}" sibTransId="{0086BF9F-681D-4D9E-BCE3-DB2AA9CC72BA}"/>
    <dgm:cxn modelId="{C4C6931D-4433-4A60-A3D5-5E194DDF5211}" type="presOf" srcId="{EAC2011E-64CF-4E3C-AF72-6F20AAAC8287}" destId="{4848A25D-44EF-4D6F-A8E4-D0A1FA0A5F09}" srcOrd="0" destOrd="0" presId="urn:microsoft.com/office/officeart/2005/8/layout/vList2"/>
    <dgm:cxn modelId="{E856891F-0AB1-4B8E-BE72-24D0B4695DA7}" srcId="{043A8F3B-8356-4603-B3AF-B6108647DDE2}" destId="{EAC2011E-64CF-4E3C-AF72-6F20AAAC8287}" srcOrd="0" destOrd="0" parTransId="{92094084-4DF9-4D3A-A0F9-48029690177D}" sibTransId="{38DCBA20-1E63-48B9-AA71-D0E94805B230}"/>
    <dgm:cxn modelId="{7B43DE23-E906-48D5-8193-B6E3E3720B06}" type="presOf" srcId="{643D4A62-A76D-4D1A-B8E2-44436FC915A8}" destId="{0F16F1F6-DE05-4033-B570-CAB281494519}" srcOrd="0" destOrd="0" presId="urn:microsoft.com/office/officeart/2005/8/layout/vList2"/>
    <dgm:cxn modelId="{2CE9C326-0EC8-4C19-8836-C71D87C40036}" type="presOf" srcId="{2D063B8F-02D8-4453-A4AE-EF233A55D845}" destId="{EA254568-F6AC-4CDF-8E88-FB5748FC6E13}" srcOrd="0" destOrd="0" presId="urn:microsoft.com/office/officeart/2005/8/layout/vList2"/>
    <dgm:cxn modelId="{CF1B4B27-0801-4583-ADE2-EF6F5EE38864}" srcId="{412986AA-0E73-48E5-A859-971A0D2DFE86}" destId="{643D4A62-A76D-4D1A-B8E2-44436FC915A8}" srcOrd="1" destOrd="0" parTransId="{A0FF2621-4BA0-499D-9014-73AFEAADF172}" sibTransId="{8600F96D-8DD9-442F-802A-38488EA40BC4}"/>
    <dgm:cxn modelId="{16887E29-4CD5-4198-8449-0923228FB001}" srcId="{643D4A62-A76D-4D1A-B8E2-44436FC915A8}" destId="{35B5466F-2CD9-4F1B-932A-1F775C61D6A1}" srcOrd="1" destOrd="0" parTransId="{6EEEC41B-B2DB-4362-AC4D-ABBDE970855C}" sibTransId="{B2A5680C-2A57-4C23-BDBE-0689EB48E415}"/>
    <dgm:cxn modelId="{C04EF035-BC35-4A94-B6A0-70B24D04705C}" type="presOf" srcId="{6A7D9D69-8A82-48E0-9267-33CCAF1F889E}" destId="{2AC58E32-46D2-4515-A3E9-864599560E2B}" srcOrd="0" destOrd="0" presId="urn:microsoft.com/office/officeart/2005/8/layout/vList2"/>
    <dgm:cxn modelId="{AE408E3C-D0FD-42F6-8709-F87375B34E63}" srcId="{412986AA-0E73-48E5-A859-971A0D2DFE86}" destId="{043A8F3B-8356-4603-B3AF-B6108647DDE2}" srcOrd="2" destOrd="0" parTransId="{9964F249-614F-4ECC-BF1C-5A1848A9E197}" sibTransId="{EF4E41B6-FBF1-4852-BDCB-7957F0D51713}"/>
    <dgm:cxn modelId="{695C7040-4985-4FBF-ACA3-3D258CF49E5C}" srcId="{6A7D9D69-8A82-48E0-9267-33CCAF1F889E}" destId="{642C1B6A-B8BE-4707-85A0-D7180415B764}" srcOrd="0" destOrd="0" parTransId="{5813A752-0087-41F9-A795-F2F95AB64EF6}" sibTransId="{BC5CBEA5-C378-4FFE-9F28-82D30BB71E70}"/>
    <dgm:cxn modelId="{AA979043-7B93-4F41-BB74-29581DBE838E}" srcId="{6A7D9D69-8A82-48E0-9267-33CCAF1F889E}" destId="{75A6516E-288A-4B22-9489-DB08AFEF0A59}" srcOrd="1" destOrd="0" parTransId="{F691F017-CDC2-4F57-9EBA-9A5D750A0461}" sibTransId="{6695AD33-7F5E-48F2-BE5B-8549AAD9B2BA}"/>
    <dgm:cxn modelId="{BBCB3E97-D6FA-439F-B86E-141944D818D3}" type="presOf" srcId="{642C1B6A-B8BE-4707-85A0-D7180415B764}" destId="{E9E04CA0-E98D-4ECA-9EB5-4128CF3F023D}" srcOrd="0" destOrd="0" presId="urn:microsoft.com/office/officeart/2005/8/layout/vList2"/>
    <dgm:cxn modelId="{4DCE05A0-2DDE-4699-A9D7-1C42549F3F4B}" type="presOf" srcId="{043A8F3B-8356-4603-B3AF-B6108647DDE2}" destId="{098269D4-2F41-4DD1-9047-0C7E03FFDF03}" srcOrd="0" destOrd="0" presId="urn:microsoft.com/office/officeart/2005/8/layout/vList2"/>
    <dgm:cxn modelId="{3D2F59AC-1012-44CE-9C89-63CDC34D8A3A}" srcId="{643D4A62-A76D-4D1A-B8E2-44436FC915A8}" destId="{2D063B8F-02D8-4453-A4AE-EF233A55D845}" srcOrd="0" destOrd="0" parTransId="{7F1AC060-A4AD-446C-9720-7882DF24DECA}" sibTransId="{7F38E365-F4E2-4896-B480-CB8E2822B671}"/>
    <dgm:cxn modelId="{36A6F7E3-4118-4045-A35A-921C5B8BF6FF}" type="presOf" srcId="{75A6516E-288A-4B22-9489-DB08AFEF0A59}" destId="{E9E04CA0-E98D-4ECA-9EB5-4128CF3F023D}" srcOrd="0" destOrd="1" presId="urn:microsoft.com/office/officeart/2005/8/layout/vList2"/>
    <dgm:cxn modelId="{F22821F7-00B9-449A-95CA-A14CAF62BF3D}" type="presOf" srcId="{412986AA-0E73-48E5-A859-971A0D2DFE86}" destId="{6DE8FD7F-6F8F-4F35-B740-54F39DE7A5E2}" srcOrd="0" destOrd="0" presId="urn:microsoft.com/office/officeart/2005/8/layout/vList2"/>
    <dgm:cxn modelId="{D5BA04ED-0EB1-4C65-87EB-762AB115E04D}" type="presParOf" srcId="{6DE8FD7F-6F8F-4F35-B740-54F39DE7A5E2}" destId="{2AC58E32-46D2-4515-A3E9-864599560E2B}" srcOrd="0" destOrd="0" presId="urn:microsoft.com/office/officeart/2005/8/layout/vList2"/>
    <dgm:cxn modelId="{663DF643-7034-42C3-B6DB-A3031B30CD74}" type="presParOf" srcId="{6DE8FD7F-6F8F-4F35-B740-54F39DE7A5E2}" destId="{E9E04CA0-E98D-4ECA-9EB5-4128CF3F023D}" srcOrd="1" destOrd="0" presId="urn:microsoft.com/office/officeart/2005/8/layout/vList2"/>
    <dgm:cxn modelId="{82A4D3C0-6CE8-4258-B43B-262138CFFD8C}" type="presParOf" srcId="{6DE8FD7F-6F8F-4F35-B740-54F39DE7A5E2}" destId="{0F16F1F6-DE05-4033-B570-CAB281494519}" srcOrd="2" destOrd="0" presId="urn:microsoft.com/office/officeart/2005/8/layout/vList2"/>
    <dgm:cxn modelId="{54B61B8C-9B83-4578-8CD4-3DC7B4CF8F52}" type="presParOf" srcId="{6DE8FD7F-6F8F-4F35-B740-54F39DE7A5E2}" destId="{EA254568-F6AC-4CDF-8E88-FB5748FC6E13}" srcOrd="3" destOrd="0" presId="urn:microsoft.com/office/officeart/2005/8/layout/vList2"/>
    <dgm:cxn modelId="{0790044A-ACEC-4ABE-B0E6-1D76914A8E40}" type="presParOf" srcId="{6DE8FD7F-6F8F-4F35-B740-54F39DE7A5E2}" destId="{098269D4-2F41-4DD1-9047-0C7E03FFDF03}" srcOrd="4" destOrd="0" presId="urn:microsoft.com/office/officeart/2005/8/layout/vList2"/>
    <dgm:cxn modelId="{6B94474F-E614-4492-978F-92FD167F293A}" type="presParOf" srcId="{6DE8FD7F-6F8F-4F35-B740-54F39DE7A5E2}" destId="{4848A25D-44EF-4D6F-A8E4-D0A1FA0A5F0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C752B-21D1-49A3-BDB4-B8D8F98E376F}">
      <dsp:nvSpPr>
        <dsp:cNvPr id="0" name=""/>
        <dsp:cNvSpPr/>
      </dsp:nvSpPr>
      <dsp:spPr>
        <a:xfrm>
          <a:off x="1148937" y="415"/>
          <a:ext cx="4595748" cy="22939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9170" tIns="582652" rIns="89170" bIns="58265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Revelation and Reason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Experience not the Final Word</a:t>
          </a:r>
        </a:p>
      </dsp:txBody>
      <dsp:txXfrm>
        <a:off x="1148937" y="415"/>
        <a:ext cx="4595748" cy="2293905"/>
      </dsp:txXfrm>
    </dsp:sp>
    <dsp:sp modelId="{5A0CEB4B-0CE1-4BB0-AC1B-D34F136695AA}">
      <dsp:nvSpPr>
        <dsp:cNvPr id="0" name=""/>
        <dsp:cNvSpPr/>
      </dsp:nvSpPr>
      <dsp:spPr>
        <a:xfrm>
          <a:off x="0" y="415"/>
          <a:ext cx="1148937" cy="22939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798" tIns="226587" rIns="60798" bIns="22658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Objective Truth Exists </a:t>
          </a:r>
        </a:p>
      </dsp:txBody>
      <dsp:txXfrm>
        <a:off x="0" y="415"/>
        <a:ext cx="1148937" cy="2293905"/>
      </dsp:txXfrm>
    </dsp:sp>
    <dsp:sp modelId="{2CEE77B6-DAF6-49DB-9F1B-4B91AF217AC6}">
      <dsp:nvSpPr>
        <dsp:cNvPr id="0" name=""/>
        <dsp:cNvSpPr/>
      </dsp:nvSpPr>
      <dsp:spPr>
        <a:xfrm>
          <a:off x="1148937" y="2431955"/>
          <a:ext cx="4595748" cy="22939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9170" tIns="582652" rIns="89170" bIns="58265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Reject Cultural Relativism: e.g. Aztecs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Reject Moral Relativism: e.g. Pol Pot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Reject Equality of All Family Structures</a:t>
          </a:r>
        </a:p>
      </dsp:txBody>
      <dsp:txXfrm>
        <a:off x="1148937" y="2431955"/>
        <a:ext cx="4595748" cy="2293905"/>
      </dsp:txXfrm>
    </dsp:sp>
    <dsp:sp modelId="{8636BFED-35CD-42C2-92A4-414BD4CE9BD9}">
      <dsp:nvSpPr>
        <dsp:cNvPr id="0" name=""/>
        <dsp:cNvSpPr/>
      </dsp:nvSpPr>
      <dsp:spPr>
        <a:xfrm>
          <a:off x="0" y="2431955"/>
          <a:ext cx="1148937" cy="22939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798" tIns="226587" rIns="60798" bIns="22658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Truth Matters in Practical Ways</a:t>
          </a:r>
        </a:p>
      </dsp:txBody>
      <dsp:txXfrm>
        <a:off x="0" y="2431955"/>
        <a:ext cx="1148937" cy="22939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1609FB-7889-4EB2-8EFF-BDB4E25AAE2C}">
      <dsp:nvSpPr>
        <dsp:cNvPr id="0" name=""/>
        <dsp:cNvSpPr/>
      </dsp:nvSpPr>
      <dsp:spPr>
        <a:xfrm>
          <a:off x="648" y="834045"/>
          <a:ext cx="1518070" cy="7590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Image of God</a:t>
          </a:r>
        </a:p>
      </dsp:txBody>
      <dsp:txXfrm>
        <a:off x="22879" y="856276"/>
        <a:ext cx="1473608" cy="714573"/>
      </dsp:txXfrm>
    </dsp:sp>
    <dsp:sp modelId="{B6D90D2D-A006-4D2C-8470-710E0C56FBD4}">
      <dsp:nvSpPr>
        <dsp:cNvPr id="0" name=""/>
        <dsp:cNvSpPr/>
      </dsp:nvSpPr>
      <dsp:spPr>
        <a:xfrm>
          <a:off x="152455" y="1593080"/>
          <a:ext cx="151807" cy="569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276"/>
              </a:lnTo>
              <a:lnTo>
                <a:pt x="151807" y="56927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79F11A-39A7-41F9-9772-C62CD29222E6}">
      <dsp:nvSpPr>
        <dsp:cNvPr id="0" name=""/>
        <dsp:cNvSpPr/>
      </dsp:nvSpPr>
      <dsp:spPr>
        <a:xfrm>
          <a:off x="304262" y="1782839"/>
          <a:ext cx="1214456" cy="7590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Intersectionality and Idolatry</a:t>
          </a:r>
        </a:p>
      </dsp:txBody>
      <dsp:txXfrm>
        <a:off x="326493" y="1805070"/>
        <a:ext cx="1169994" cy="714573"/>
      </dsp:txXfrm>
    </dsp:sp>
    <dsp:sp modelId="{EECCB4D7-5538-4065-B5D8-8918F9D99543}">
      <dsp:nvSpPr>
        <dsp:cNvPr id="0" name=""/>
        <dsp:cNvSpPr/>
      </dsp:nvSpPr>
      <dsp:spPr>
        <a:xfrm>
          <a:off x="1898236" y="834045"/>
          <a:ext cx="1518070" cy="7590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Spiritual and Moral Equality</a:t>
          </a:r>
        </a:p>
      </dsp:txBody>
      <dsp:txXfrm>
        <a:off x="1920467" y="856276"/>
        <a:ext cx="1473608" cy="714573"/>
      </dsp:txXfrm>
    </dsp:sp>
    <dsp:sp modelId="{6194443B-679F-4831-BD4C-9367A8114F96}">
      <dsp:nvSpPr>
        <dsp:cNvPr id="0" name=""/>
        <dsp:cNvSpPr/>
      </dsp:nvSpPr>
      <dsp:spPr>
        <a:xfrm>
          <a:off x="2050043" y="1593080"/>
          <a:ext cx="151807" cy="569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276"/>
              </a:lnTo>
              <a:lnTo>
                <a:pt x="151807" y="56927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F114E4-DC67-4FD9-82FC-E255CBBD5E7B}">
      <dsp:nvSpPr>
        <dsp:cNvPr id="0" name=""/>
        <dsp:cNvSpPr/>
      </dsp:nvSpPr>
      <dsp:spPr>
        <a:xfrm>
          <a:off x="2201850" y="1782839"/>
          <a:ext cx="1214456" cy="7590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Sin and Salvation</a:t>
          </a:r>
        </a:p>
      </dsp:txBody>
      <dsp:txXfrm>
        <a:off x="2224081" y="1805070"/>
        <a:ext cx="1169994" cy="714573"/>
      </dsp:txXfrm>
    </dsp:sp>
    <dsp:sp modelId="{C92B715A-2CE8-4901-9603-61252DCB8BB1}">
      <dsp:nvSpPr>
        <dsp:cNvPr id="0" name=""/>
        <dsp:cNvSpPr/>
      </dsp:nvSpPr>
      <dsp:spPr>
        <a:xfrm>
          <a:off x="3795824" y="834045"/>
          <a:ext cx="1518070" cy="7590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Love as Foundation of Ethics</a:t>
          </a:r>
        </a:p>
      </dsp:txBody>
      <dsp:txXfrm>
        <a:off x="3818055" y="856276"/>
        <a:ext cx="1473608" cy="714573"/>
      </dsp:txXfrm>
    </dsp:sp>
    <dsp:sp modelId="{239F9673-E088-4CC2-8A7E-B5C7464F869F}">
      <dsp:nvSpPr>
        <dsp:cNvPr id="0" name=""/>
        <dsp:cNvSpPr/>
      </dsp:nvSpPr>
      <dsp:spPr>
        <a:xfrm>
          <a:off x="3947631" y="1593080"/>
          <a:ext cx="151807" cy="569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9276"/>
              </a:lnTo>
              <a:lnTo>
                <a:pt x="151807" y="56927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D8817E-0C3C-4A83-80F2-0DCE6A55C257}">
      <dsp:nvSpPr>
        <dsp:cNvPr id="0" name=""/>
        <dsp:cNvSpPr/>
      </dsp:nvSpPr>
      <dsp:spPr>
        <a:xfrm>
          <a:off x="4099438" y="1782839"/>
          <a:ext cx="1214456" cy="7590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Love as Action, Not Words</a:t>
          </a:r>
        </a:p>
      </dsp:txBody>
      <dsp:txXfrm>
        <a:off x="4121669" y="1805070"/>
        <a:ext cx="1169994" cy="7145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393A46-5A5C-491E-8EC6-6F7D8CE68E14}">
      <dsp:nvSpPr>
        <dsp:cNvPr id="0" name=""/>
        <dsp:cNvSpPr/>
      </dsp:nvSpPr>
      <dsp:spPr>
        <a:xfrm>
          <a:off x="0" y="374769"/>
          <a:ext cx="10515600" cy="173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79044" rIns="81612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Individual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Embedded in ALL Institutions, Cultures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Confession of Corporate Sin</a:t>
          </a:r>
        </a:p>
      </dsp:txBody>
      <dsp:txXfrm>
        <a:off x="0" y="374769"/>
        <a:ext cx="10515600" cy="1738800"/>
      </dsp:txXfrm>
    </dsp:sp>
    <dsp:sp modelId="{D25592EF-46CE-45C3-925F-B3C81F4B5646}">
      <dsp:nvSpPr>
        <dsp:cNvPr id="0" name=""/>
        <dsp:cNvSpPr/>
      </dsp:nvSpPr>
      <dsp:spPr>
        <a:xfrm>
          <a:off x="525780" y="35289"/>
          <a:ext cx="736092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Impact of Sin</a:t>
          </a:r>
        </a:p>
      </dsp:txBody>
      <dsp:txXfrm>
        <a:off x="558924" y="68433"/>
        <a:ext cx="7294632" cy="612672"/>
      </dsp:txXfrm>
    </dsp:sp>
    <dsp:sp modelId="{2778AF8B-5F04-40E3-9C04-A0CDD0DCA390}">
      <dsp:nvSpPr>
        <dsp:cNvPr id="0" name=""/>
        <dsp:cNvSpPr/>
      </dsp:nvSpPr>
      <dsp:spPr>
        <a:xfrm>
          <a:off x="0" y="2577249"/>
          <a:ext cx="10515600" cy="173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79044" rIns="81612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Individuals in Churches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Churches in Cultures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Cultures Refracting Image of God in Different Ways</a:t>
          </a:r>
        </a:p>
      </dsp:txBody>
      <dsp:txXfrm>
        <a:off x="0" y="2577249"/>
        <a:ext cx="10515600" cy="1738800"/>
      </dsp:txXfrm>
    </dsp:sp>
    <dsp:sp modelId="{645869B3-F421-4A0C-A3EE-25A62507E030}">
      <dsp:nvSpPr>
        <dsp:cNvPr id="0" name=""/>
        <dsp:cNvSpPr/>
      </dsp:nvSpPr>
      <dsp:spPr>
        <a:xfrm>
          <a:off x="525780" y="2237769"/>
          <a:ext cx="736092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Impact of Redemption: Diversity in Service of Unity</a:t>
          </a:r>
        </a:p>
      </dsp:txBody>
      <dsp:txXfrm>
        <a:off x="558924" y="2270913"/>
        <a:ext cx="7294632" cy="6126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5DD590-A572-466D-B8FF-9711C7998551}">
      <dsp:nvSpPr>
        <dsp:cNvPr id="0" name=""/>
        <dsp:cNvSpPr/>
      </dsp:nvSpPr>
      <dsp:spPr>
        <a:xfrm>
          <a:off x="1925" y="930856"/>
          <a:ext cx="2212999" cy="11064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Not “Objective” Biological Reality</a:t>
          </a:r>
        </a:p>
      </dsp:txBody>
      <dsp:txXfrm>
        <a:off x="34333" y="963264"/>
        <a:ext cx="2148183" cy="1041683"/>
      </dsp:txXfrm>
    </dsp:sp>
    <dsp:sp modelId="{74FF00DF-ED38-4E2F-9FBF-272725670FAF}">
      <dsp:nvSpPr>
        <dsp:cNvPr id="0" name=""/>
        <dsp:cNvSpPr/>
      </dsp:nvSpPr>
      <dsp:spPr>
        <a:xfrm>
          <a:off x="223225" y="2037356"/>
          <a:ext cx="221299" cy="829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874"/>
              </a:lnTo>
              <a:lnTo>
                <a:pt x="221299" y="82987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CF10AB-EC1A-41BC-B6F6-F669643F8395}">
      <dsp:nvSpPr>
        <dsp:cNvPr id="0" name=""/>
        <dsp:cNvSpPr/>
      </dsp:nvSpPr>
      <dsp:spPr>
        <a:xfrm>
          <a:off x="444525" y="2313981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Racial Differences on a Spectrum</a:t>
          </a:r>
        </a:p>
      </dsp:txBody>
      <dsp:txXfrm>
        <a:off x="476933" y="2346389"/>
        <a:ext cx="1705583" cy="1041683"/>
      </dsp:txXfrm>
    </dsp:sp>
    <dsp:sp modelId="{3C64DD24-91D9-4CC8-8728-8A6B10FE14E9}">
      <dsp:nvSpPr>
        <dsp:cNvPr id="0" name=""/>
        <dsp:cNvSpPr/>
      </dsp:nvSpPr>
      <dsp:spPr>
        <a:xfrm>
          <a:off x="2768175" y="930856"/>
          <a:ext cx="2212999" cy="11064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Not Biblical</a:t>
          </a:r>
        </a:p>
      </dsp:txBody>
      <dsp:txXfrm>
        <a:off x="2800583" y="963264"/>
        <a:ext cx="2148183" cy="1041683"/>
      </dsp:txXfrm>
    </dsp:sp>
    <dsp:sp modelId="{ED0A58B0-85A1-47B2-B191-243140F792D4}">
      <dsp:nvSpPr>
        <dsp:cNvPr id="0" name=""/>
        <dsp:cNvSpPr/>
      </dsp:nvSpPr>
      <dsp:spPr>
        <a:xfrm>
          <a:off x="2989475" y="2037356"/>
          <a:ext cx="221299" cy="829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874"/>
              </a:lnTo>
              <a:lnTo>
                <a:pt x="221299" y="82987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436AA-A469-4DD2-9AA8-9A18B5F77A9B}">
      <dsp:nvSpPr>
        <dsp:cNvPr id="0" name=""/>
        <dsp:cNvSpPr/>
      </dsp:nvSpPr>
      <dsp:spPr>
        <a:xfrm>
          <a:off x="3210775" y="2313981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Image of God as Source of Human Value</a:t>
          </a:r>
        </a:p>
      </dsp:txBody>
      <dsp:txXfrm>
        <a:off x="3243183" y="2346389"/>
        <a:ext cx="1705583" cy="1041683"/>
      </dsp:txXfrm>
    </dsp:sp>
    <dsp:sp modelId="{60D98BFA-966E-461E-AE9A-C32E8918583F}">
      <dsp:nvSpPr>
        <dsp:cNvPr id="0" name=""/>
        <dsp:cNvSpPr/>
      </dsp:nvSpPr>
      <dsp:spPr>
        <a:xfrm>
          <a:off x="5534424" y="930856"/>
          <a:ext cx="2212999" cy="110649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CRT is Correct: Race is a Social Construct</a:t>
          </a:r>
        </a:p>
      </dsp:txBody>
      <dsp:txXfrm>
        <a:off x="5566832" y="963264"/>
        <a:ext cx="2148183" cy="1041683"/>
      </dsp:txXfrm>
    </dsp:sp>
    <dsp:sp modelId="{82BF64E7-DC27-44D0-8E79-FDCCB9A0D460}">
      <dsp:nvSpPr>
        <dsp:cNvPr id="0" name=""/>
        <dsp:cNvSpPr/>
      </dsp:nvSpPr>
      <dsp:spPr>
        <a:xfrm>
          <a:off x="5755724" y="2037356"/>
          <a:ext cx="221299" cy="829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874"/>
              </a:lnTo>
              <a:lnTo>
                <a:pt x="221299" y="82987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DBD1D-EE55-4AAF-BB8E-7077A251D5E8}">
      <dsp:nvSpPr>
        <dsp:cNvPr id="0" name=""/>
        <dsp:cNvSpPr/>
      </dsp:nvSpPr>
      <dsp:spPr>
        <a:xfrm>
          <a:off x="5977024" y="2313981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Still a Cultural Reality</a:t>
          </a:r>
        </a:p>
      </dsp:txBody>
      <dsp:txXfrm>
        <a:off x="6009432" y="2346389"/>
        <a:ext cx="1705583" cy="1041683"/>
      </dsp:txXfrm>
    </dsp:sp>
    <dsp:sp modelId="{3FBBD094-0567-4074-BDE0-51B9C77D60E6}">
      <dsp:nvSpPr>
        <dsp:cNvPr id="0" name=""/>
        <dsp:cNvSpPr/>
      </dsp:nvSpPr>
      <dsp:spPr>
        <a:xfrm>
          <a:off x="8300674" y="930856"/>
          <a:ext cx="2212999" cy="11064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Therefore Must Focus on Cultural Change Informed by Scripture</a:t>
          </a:r>
        </a:p>
      </dsp:txBody>
      <dsp:txXfrm>
        <a:off x="8333082" y="963264"/>
        <a:ext cx="2148183" cy="1041683"/>
      </dsp:txXfrm>
    </dsp:sp>
    <dsp:sp modelId="{720B91B2-94B9-4DB8-B835-B69D094ED45D}">
      <dsp:nvSpPr>
        <dsp:cNvPr id="0" name=""/>
        <dsp:cNvSpPr/>
      </dsp:nvSpPr>
      <dsp:spPr>
        <a:xfrm>
          <a:off x="8521974" y="2037356"/>
          <a:ext cx="221299" cy="829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9874"/>
              </a:lnTo>
              <a:lnTo>
                <a:pt x="221299" y="82987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07C09A-73AB-488F-A6AC-972E73F36825}">
      <dsp:nvSpPr>
        <dsp:cNvPr id="0" name=""/>
        <dsp:cNvSpPr/>
      </dsp:nvSpPr>
      <dsp:spPr>
        <a:xfrm>
          <a:off x="8743274" y="2313981"/>
          <a:ext cx="1770399" cy="110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Can’t get to Biblical Solutions using non-Biblical Categories</a:t>
          </a:r>
        </a:p>
      </dsp:txBody>
      <dsp:txXfrm>
        <a:off x="8775682" y="2346389"/>
        <a:ext cx="1705583" cy="10416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C58E32-46D2-4515-A3E9-864599560E2B}">
      <dsp:nvSpPr>
        <dsp:cNvPr id="0" name=""/>
        <dsp:cNvSpPr/>
      </dsp:nvSpPr>
      <dsp:spPr>
        <a:xfrm>
          <a:off x="0" y="20548"/>
          <a:ext cx="6117335" cy="11917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Two Ways of Eliminating Privilege</a:t>
          </a:r>
        </a:p>
      </dsp:txBody>
      <dsp:txXfrm>
        <a:off x="58177" y="78725"/>
        <a:ext cx="6000981" cy="1075400"/>
      </dsp:txXfrm>
    </dsp:sp>
    <dsp:sp modelId="{E9E04CA0-E98D-4ECA-9EB5-4128CF3F023D}">
      <dsp:nvSpPr>
        <dsp:cNvPr id="0" name=""/>
        <dsp:cNvSpPr/>
      </dsp:nvSpPr>
      <dsp:spPr>
        <a:xfrm>
          <a:off x="0" y="1212303"/>
          <a:ext cx="6117335" cy="791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225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Take It Away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Spread It</a:t>
          </a:r>
        </a:p>
      </dsp:txBody>
      <dsp:txXfrm>
        <a:off x="0" y="1212303"/>
        <a:ext cx="6117335" cy="791774"/>
      </dsp:txXfrm>
    </dsp:sp>
    <dsp:sp modelId="{0F16F1F6-DE05-4033-B570-CAB281494519}">
      <dsp:nvSpPr>
        <dsp:cNvPr id="0" name=""/>
        <dsp:cNvSpPr/>
      </dsp:nvSpPr>
      <dsp:spPr>
        <a:xfrm>
          <a:off x="0" y="2004078"/>
          <a:ext cx="6117335" cy="1191754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Examples</a:t>
          </a:r>
        </a:p>
      </dsp:txBody>
      <dsp:txXfrm>
        <a:off x="58177" y="2062255"/>
        <a:ext cx="6000981" cy="1075400"/>
      </dsp:txXfrm>
    </dsp:sp>
    <dsp:sp modelId="{EA254568-F6AC-4CDF-8E88-FB5748FC6E13}">
      <dsp:nvSpPr>
        <dsp:cNvPr id="0" name=""/>
        <dsp:cNvSpPr/>
      </dsp:nvSpPr>
      <dsp:spPr>
        <a:xfrm>
          <a:off x="0" y="3195833"/>
          <a:ext cx="6117335" cy="791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225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Driving while Black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Ending Segregation (MLK)</a:t>
          </a:r>
        </a:p>
      </dsp:txBody>
      <dsp:txXfrm>
        <a:off x="0" y="3195833"/>
        <a:ext cx="6117335" cy="791774"/>
      </dsp:txXfrm>
    </dsp:sp>
    <dsp:sp modelId="{098269D4-2F41-4DD1-9047-0C7E03FFDF03}">
      <dsp:nvSpPr>
        <dsp:cNvPr id="0" name=""/>
        <dsp:cNvSpPr/>
      </dsp:nvSpPr>
      <dsp:spPr>
        <a:xfrm>
          <a:off x="0" y="3987608"/>
          <a:ext cx="6117335" cy="119175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Assumption: The Way Whites are Treated Should be the Norm</a:t>
          </a:r>
        </a:p>
      </dsp:txBody>
      <dsp:txXfrm>
        <a:off x="58177" y="4045785"/>
        <a:ext cx="6000981" cy="1075400"/>
      </dsp:txXfrm>
    </dsp:sp>
    <dsp:sp modelId="{4848A25D-44EF-4D6F-A8E4-D0A1FA0A5F09}">
      <dsp:nvSpPr>
        <dsp:cNvPr id="0" name=""/>
        <dsp:cNvSpPr/>
      </dsp:nvSpPr>
      <dsp:spPr>
        <a:xfrm>
          <a:off x="0" y="5179363"/>
          <a:ext cx="6117335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225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A.k.a. the Golden Rule</a:t>
          </a:r>
        </a:p>
      </dsp:txBody>
      <dsp:txXfrm>
        <a:off x="0" y="5179363"/>
        <a:ext cx="6117335" cy="49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6E833-86F5-4C04-BB8D-67EEF6973C93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65C1-A4F8-42E7-8242-8956BF3FC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25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B1EA-13E2-47C7-8622-9D0D96C07CDF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C2C0-B210-41D0-AF4E-499589FC1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52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B1EA-13E2-47C7-8622-9D0D96C07CDF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C2C0-B210-41D0-AF4E-499589FC1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39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B1EA-13E2-47C7-8622-9D0D96C07CDF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C2C0-B210-41D0-AF4E-499589FC1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61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B1EA-13E2-47C7-8622-9D0D96C07CDF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C2C0-B210-41D0-AF4E-499589FC1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55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B1EA-13E2-47C7-8622-9D0D96C07CDF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C2C0-B210-41D0-AF4E-499589FC1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91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B1EA-13E2-47C7-8622-9D0D96C07CDF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C2C0-B210-41D0-AF4E-499589FC1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39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B1EA-13E2-47C7-8622-9D0D96C07CDF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C2C0-B210-41D0-AF4E-499589FC1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12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B1EA-13E2-47C7-8622-9D0D96C07CDF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C2C0-B210-41D0-AF4E-499589FC1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4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B1EA-13E2-47C7-8622-9D0D96C07CDF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C2C0-B210-41D0-AF4E-499589FC1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67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B1EA-13E2-47C7-8622-9D0D96C07CDF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C2C0-B210-41D0-AF4E-499589FC1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10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B1EA-13E2-47C7-8622-9D0D96C07CDF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CC2C0-B210-41D0-AF4E-499589FC1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2B1EA-13E2-47C7-8622-9D0D96C07CDF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CC2C0-B210-41D0-AF4E-499589FC1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5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8642-BC12-463C-B815-03CF727443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Responding to Critical Theory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F0EB32-D706-40ED-9063-DAA4C33594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Big Sky Worldview Forum</a:t>
            </a:r>
          </a:p>
          <a:p>
            <a:r>
              <a:rPr lang="en-US" dirty="0"/>
              <a:t>Glenn Sunshine</a:t>
            </a:r>
          </a:p>
          <a:p>
            <a:r>
              <a:rPr lang="en-US" dirty="0"/>
              <a:t>www.esquareinch.org</a:t>
            </a:r>
          </a:p>
        </p:txBody>
      </p:sp>
    </p:spTree>
    <p:extLst>
      <p:ext uri="{BB962C8B-B14F-4D97-AF65-F5344CB8AC3E}">
        <p14:creationId xmlns:p14="http://schemas.microsoft.com/office/powerpoint/2010/main" val="3474416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8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Freeform: Shape 9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9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1" name="Isosceles Triangle 9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Isosceles Triangle 10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0CE92E-F9BA-431F-8CF1-2075F15BF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en-US" sz="5400"/>
              <a:t>Rethinking Race</a:t>
            </a:r>
          </a:p>
        </p:txBody>
      </p:sp>
      <p:graphicFrame>
        <p:nvGraphicFramePr>
          <p:cNvPr id="85" name="Content Placeholder 2">
            <a:extLst>
              <a:ext uri="{FF2B5EF4-FFF2-40B4-BE49-F238E27FC236}">
                <a16:creationId xmlns:a16="http://schemas.microsoft.com/office/drawing/2014/main" id="{0AE965AA-9A3D-4A04-B9CD-71579A8D49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89793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8637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54ECF3-29FB-4EB2-8543-F9D64CF9F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640263"/>
            <a:ext cx="3284331" cy="5254510"/>
          </a:xfrm>
        </p:spPr>
        <p:txBody>
          <a:bodyPr>
            <a:normAutofit/>
          </a:bodyPr>
          <a:lstStyle/>
          <a:p>
            <a:r>
              <a:rPr lang="en-US" dirty="0"/>
              <a:t>Systemic Racism?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1580-12BC-4446-BFFD-9C2155585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263"/>
            <a:ext cx="6028944" cy="5254510"/>
          </a:xfrm>
        </p:spPr>
        <p:txBody>
          <a:bodyPr anchor="ctr">
            <a:normAutofit/>
          </a:bodyPr>
          <a:lstStyle/>
          <a:p>
            <a:r>
              <a:rPr lang="en-US" sz="2200">
                <a:solidFill>
                  <a:schemeClr val="bg1"/>
                </a:solidFill>
              </a:rPr>
              <a:t>Systemic Racism</a:t>
            </a:r>
          </a:p>
          <a:p>
            <a:pPr lvl="1"/>
            <a:r>
              <a:rPr lang="en-US" sz="2200">
                <a:solidFill>
                  <a:schemeClr val="bg1"/>
                </a:solidFill>
              </a:rPr>
              <a:t>Differing Definitions</a:t>
            </a:r>
          </a:p>
          <a:p>
            <a:pPr lvl="1"/>
            <a:r>
              <a:rPr lang="en-US" sz="2200">
                <a:solidFill>
                  <a:schemeClr val="bg1"/>
                </a:solidFill>
              </a:rPr>
              <a:t>Implications of “Hard” Meaning</a:t>
            </a:r>
          </a:p>
          <a:p>
            <a:r>
              <a:rPr lang="en-US" sz="2200">
                <a:solidFill>
                  <a:schemeClr val="bg1"/>
                </a:solidFill>
              </a:rPr>
              <a:t>Institutional Racism</a:t>
            </a:r>
          </a:p>
          <a:p>
            <a:pPr lvl="1"/>
            <a:r>
              <a:rPr lang="en-US" sz="2200">
                <a:solidFill>
                  <a:schemeClr val="bg1"/>
                </a:solidFill>
              </a:rPr>
              <a:t>Sin Embeds in Institutions</a:t>
            </a:r>
          </a:p>
          <a:p>
            <a:pPr lvl="2"/>
            <a:r>
              <a:rPr lang="en-US" sz="2200">
                <a:solidFill>
                  <a:schemeClr val="bg1"/>
                </a:solidFill>
              </a:rPr>
              <a:t>Criminal Justice</a:t>
            </a:r>
          </a:p>
          <a:p>
            <a:pPr lvl="2"/>
            <a:r>
              <a:rPr lang="en-US" sz="2200">
                <a:solidFill>
                  <a:schemeClr val="bg1"/>
                </a:solidFill>
              </a:rPr>
              <a:t>Employment</a:t>
            </a:r>
          </a:p>
          <a:p>
            <a:pPr lvl="2"/>
            <a:r>
              <a:rPr lang="en-US" sz="2200">
                <a:solidFill>
                  <a:schemeClr val="bg1"/>
                </a:solidFill>
              </a:rPr>
              <a:t>Redlining</a:t>
            </a:r>
          </a:p>
          <a:p>
            <a:pPr lvl="1"/>
            <a:r>
              <a:rPr lang="en-US" sz="2200">
                <a:solidFill>
                  <a:schemeClr val="bg1"/>
                </a:solidFill>
              </a:rPr>
              <a:t>E.g. Driving while Black</a:t>
            </a:r>
          </a:p>
        </p:txBody>
      </p:sp>
    </p:spTree>
    <p:extLst>
      <p:ext uri="{BB962C8B-B14F-4D97-AF65-F5344CB8AC3E}">
        <p14:creationId xmlns:p14="http://schemas.microsoft.com/office/powerpoint/2010/main" val="1456157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400DCE1C-5483-48F5-AA78-CDF4C3A37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 t="6591" r="17214" b="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52886-7ACC-4C26-8644-44AF91F0F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3200" dirty="0"/>
              <a:t>Rethinking Racism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A10BC-A8D9-40DE-AB9B-4E8D1CED2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5724907" cy="320725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 dirty="0"/>
              <a:t>Tweet: “3 reasons modern problems in Black communities can't automatically be blamed on ‘racism’ - as vs. the welfare state, </a:t>
            </a:r>
            <a:r>
              <a:rPr lang="en-US" sz="2400" dirty="0" err="1"/>
              <a:t>etc</a:t>
            </a:r>
            <a:r>
              <a:rPr lang="en-US" sz="2400" dirty="0"/>
              <a:t>: (1) many didn't exist when racism was much worse (fatherlessness), (2) few exist for Black IMMIGRANTS, and (3) all exist to ~ the same extent for poor whites.”</a:t>
            </a:r>
          </a:p>
          <a:p>
            <a:pPr marL="0" indent="0">
              <a:buNone/>
            </a:pPr>
            <a:r>
              <a:rPr lang="en-US" sz="2400" dirty="0"/>
              <a:t>—Prof. Wilfred Reilly, Political Science Professor, Kentucky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700150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787C549-66DE-4718-9D45-816599251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592824" cy="32339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0F5B56-6184-459D-A413-F64AA87EC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8" y="655591"/>
            <a:ext cx="4929352" cy="2315616"/>
          </a:xfrm>
        </p:spPr>
        <p:txBody>
          <a:bodyPr>
            <a:normAutofit/>
          </a:bodyPr>
          <a:lstStyle/>
          <a:p>
            <a:r>
              <a:rPr lang="en-US" sz="4600"/>
              <a:t>Rethinking White Privilege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647E38-F93D-4661-8D77-CE13EEB65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B21C4D-C8DB-45E4-8B45-1A73A188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408C67FF-5706-4C08-9DF4-D3E2EF7F61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90AE6FAF-1DDD-40E6-8128-2B5DD1464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3E186F0A-23FB-4FB4-8C95-4C6A6F483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D183081B-2F31-48CC-A297-BA0C06A744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BC6A5254-D4C3-478C-B4E0-73D3642DB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41974FE2-7080-4C99-A4E6-3E15D4B28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7C843590-9C15-4DFA-9178-8A943EF62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3506696A-3D1F-450D-96A0-B59B7BBE3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6D2546D9-69E1-4D75-8E64-8862078132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865383D5-D060-4DBD-82E9-14902BD82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70242239-3409-460D-BA74-ADF2AFD4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4F02255D-DBCA-4E02-8376-8A374688D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343BABB3-0280-4F53-A4A9-54ED96AB29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2824031E-D05D-4B6C-A900-28D70C737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96B0A62E-B7B0-475C-B1FF-989CDB45E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D62DF221-DFF7-4614-8983-8B7C47034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4E544155-BC32-4013-9135-149E30150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1DD4153E-E8EE-4D47-8FF6-926EBB23F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6834F1B0-119E-4A62-A22F-79C5AEEE3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04C90783-5CC9-4855-A633-D3D3B900D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D91E8BC-64C3-46DC-852C-495EE86A9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5854"/>
          <a:stretch/>
        </p:blipFill>
        <p:spPr>
          <a:xfrm>
            <a:off x="596880" y="3233985"/>
            <a:ext cx="5766975" cy="362401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6C80E47-971C-437F-B030-191115B01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3984"/>
            <a:ext cx="606971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8575-37E8-4A8E-9F2C-5F8407F1E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9101" y="521207"/>
            <a:ext cx="4496426" cy="5957789"/>
          </a:xfrm>
        </p:spPr>
        <p:txBody>
          <a:bodyPr anchor="ctr">
            <a:normAutofit/>
          </a:bodyPr>
          <a:lstStyle/>
          <a:p>
            <a:r>
              <a:rPr lang="en-US" sz="2200" dirty="0"/>
              <a:t>Race isn’t a Biblical Category, but Class is</a:t>
            </a:r>
          </a:p>
          <a:p>
            <a:r>
              <a:rPr lang="en-US" sz="2200" dirty="0"/>
              <a:t>Malia Obama vs. 21 </a:t>
            </a:r>
            <a:r>
              <a:rPr lang="en-US" sz="2200" dirty="0" err="1"/>
              <a:t>y.o</a:t>
            </a:r>
            <a:r>
              <a:rPr lang="en-US" sz="2200" dirty="0"/>
              <a:t>. White Laborer</a:t>
            </a:r>
          </a:p>
          <a:p>
            <a:r>
              <a:rPr lang="en-US" sz="2200" dirty="0"/>
              <a:t>Culture is a Biblical Category</a:t>
            </a:r>
          </a:p>
          <a:p>
            <a:pPr lvl="1"/>
            <a:r>
              <a:rPr lang="en-US" sz="2200" dirty="0"/>
              <a:t>Highest Earning Ethnicity: Indian-Americans</a:t>
            </a:r>
          </a:p>
          <a:p>
            <a:pPr lvl="1"/>
            <a:r>
              <a:rPr lang="en-US" sz="2200" dirty="0"/>
              <a:t>Asian-Americans: POC or White?</a:t>
            </a:r>
          </a:p>
          <a:p>
            <a:r>
              <a:rPr lang="en-US" sz="2200" dirty="0"/>
              <a:t>Alternative: African-American Disadvantage</a:t>
            </a:r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02679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2A7B9B-9276-42DA-A64C-2B810F09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en-US" sz="5000"/>
              <a:t>Dealing with White Privilege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" name="Content Placeholder 2">
            <a:extLst>
              <a:ext uri="{FF2B5EF4-FFF2-40B4-BE49-F238E27FC236}">
                <a16:creationId xmlns:a16="http://schemas.microsoft.com/office/drawing/2014/main" id="{04E960EC-989A-4341-B25A-F9EB92DD58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9012961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786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37889-A8DA-4B23-8CF2-2BBC8498E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 Racial Reconciliation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9A3DF9-CC73-44B3-8262-CC46D1C213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DO NOT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99368-9B47-4151-BFA4-1D1811FCCC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Engage in Drive By Ministry</a:t>
            </a:r>
          </a:p>
          <a:p>
            <a:r>
              <a:rPr lang="en-US" dirty="0"/>
              <a:t>Simply Quote Statistics or Explain away Racism</a:t>
            </a:r>
          </a:p>
          <a:p>
            <a:r>
              <a:rPr lang="en-US" dirty="0"/>
              <a:t>Present Yourself as the Great White Hope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DD394-C3D1-4485-BBE7-981D5F49E9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853AEA-3353-406C-8C5A-E96327E86C7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 Relationships</a:t>
            </a:r>
          </a:p>
          <a:p>
            <a:r>
              <a:rPr lang="en-US" dirty="0"/>
              <a:t>Listen and Learn with Humility</a:t>
            </a:r>
          </a:p>
          <a:p>
            <a:pPr lvl="1"/>
            <a:r>
              <a:rPr lang="en-US" sz="2800" dirty="0"/>
              <a:t>Weep with those who weep</a:t>
            </a:r>
          </a:p>
          <a:p>
            <a:r>
              <a:rPr lang="en-US" dirty="0"/>
              <a:t>Build Ministry Partnerships with the Community</a:t>
            </a:r>
          </a:p>
          <a:p>
            <a:pPr lvl="1"/>
            <a:r>
              <a:rPr lang="en-US" sz="2800" dirty="0"/>
              <a:t>Let the Community Guide You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153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CD9224-0E3C-466F-9A42-0350D0F6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Why Do We Need a Response?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35B2D-0D1B-4D0E-BC88-70951888E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Critical Theory is Being Institutionalized</a:t>
            </a:r>
          </a:p>
          <a:p>
            <a:pPr lvl="1"/>
            <a:r>
              <a:rPr lang="en-US" sz="2000" dirty="0"/>
              <a:t>Law, Education, Media, etc.</a:t>
            </a:r>
          </a:p>
          <a:p>
            <a:pPr lvl="1"/>
            <a:r>
              <a:rPr lang="en-US" sz="2000" dirty="0"/>
              <a:t>Indoctrination in Schools</a:t>
            </a:r>
          </a:p>
          <a:p>
            <a:r>
              <a:rPr lang="en-US" sz="2000" dirty="0"/>
              <a:t>The Further from the Truth You Go</a:t>
            </a:r>
          </a:p>
          <a:p>
            <a:pPr lvl="1"/>
            <a:r>
              <a:rPr lang="en-US" sz="2000" dirty="0"/>
              <a:t>The More Lives are Broken</a:t>
            </a:r>
          </a:p>
          <a:p>
            <a:pPr lvl="1"/>
            <a:r>
              <a:rPr lang="en-US" sz="2000" dirty="0"/>
              <a:t>The Faster the System Collapses</a:t>
            </a:r>
          </a:p>
          <a:p>
            <a:pPr lvl="2"/>
            <a:r>
              <a:rPr lang="en-US" dirty="0"/>
              <a:t>But It Won’t Go Down without a Fight</a:t>
            </a:r>
          </a:p>
          <a:p>
            <a:pPr lvl="2"/>
            <a:r>
              <a:rPr lang="en-US" dirty="0"/>
              <a:t>E.g. Cannot Question Critical Theory’s Assumptions</a:t>
            </a:r>
          </a:p>
        </p:txBody>
      </p:sp>
    </p:spTree>
    <p:extLst>
      <p:ext uri="{BB962C8B-B14F-4D97-AF65-F5344CB8AC3E}">
        <p14:creationId xmlns:p14="http://schemas.microsoft.com/office/powerpoint/2010/main" val="1442300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B99D9E-9E92-4FAF-A5B6-4892CDD9B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-11539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72A1F4-378B-479A-9367-0129971BD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A Biblical Perspective on Truth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D20F04B-F908-424D-9E26-38469AB88F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4009880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4755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3AAE4-4D2B-4084-A604-BDA934CAD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Image of God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D37DA-10AD-4638-A642-2329578BF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 of Human Worth</a:t>
            </a:r>
          </a:p>
          <a:p>
            <a:pPr lvl="1"/>
            <a:r>
              <a:rPr lang="en-US" dirty="0"/>
              <a:t>Gen. 9:6</a:t>
            </a:r>
          </a:p>
          <a:p>
            <a:r>
              <a:rPr lang="en-US" dirty="0" err="1"/>
              <a:t>Cx</a:t>
            </a:r>
            <a:r>
              <a:rPr lang="en-US" dirty="0"/>
              <a:t>. The World’s Standards</a:t>
            </a:r>
          </a:p>
          <a:p>
            <a:r>
              <a:rPr lang="en-US" dirty="0"/>
              <a:t>No Room for Discrimination</a:t>
            </a:r>
          </a:p>
          <a:p>
            <a:pPr lvl="1"/>
            <a:r>
              <a:rPr lang="en-US" dirty="0"/>
              <a:t>Race</a:t>
            </a:r>
          </a:p>
          <a:p>
            <a:pPr lvl="1"/>
            <a:r>
              <a:rPr lang="en-US" dirty="0"/>
              <a:t>Sex</a:t>
            </a:r>
          </a:p>
          <a:p>
            <a:pPr lvl="1"/>
            <a:r>
              <a:rPr lang="en-US" dirty="0"/>
              <a:t>Class</a:t>
            </a:r>
          </a:p>
          <a:p>
            <a:pPr lvl="1"/>
            <a:r>
              <a:rPr lang="en-US" dirty="0"/>
              <a:t>Religion</a:t>
            </a:r>
          </a:p>
          <a:p>
            <a:pPr lvl="1"/>
            <a:r>
              <a:rPr lang="en-US" dirty="0"/>
              <a:t>Lifestyle</a:t>
            </a:r>
          </a:p>
        </p:txBody>
      </p:sp>
    </p:spTree>
    <p:extLst>
      <p:ext uri="{BB962C8B-B14F-4D97-AF65-F5344CB8AC3E}">
        <p14:creationId xmlns:p14="http://schemas.microsoft.com/office/powerpoint/2010/main" val="2443744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C1FF5-2FF6-42AD-BFE4-2CF47C67A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0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/>
              <a:t>Biblical Principles: Individual</a:t>
            </a:r>
          </a:p>
        </p:txBody>
      </p:sp>
      <p:sp>
        <p:nvSpPr>
          <p:cNvPr id="66" name="Freeform: Shape 54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Picture 50">
            <a:extLst>
              <a:ext uri="{FF2B5EF4-FFF2-40B4-BE49-F238E27FC236}">
                <a16:creationId xmlns:a16="http://schemas.microsoft.com/office/drawing/2014/main" id="{F015579C-5E3C-4049-A1DF-FE28489B1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9" r="13108" b="2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graphicFrame>
        <p:nvGraphicFramePr>
          <p:cNvPr id="68" name="Content Placeholder 2">
            <a:extLst>
              <a:ext uri="{FF2B5EF4-FFF2-40B4-BE49-F238E27FC236}">
                <a16:creationId xmlns:a16="http://schemas.microsoft.com/office/drawing/2014/main" id="{975C9DE7-D4F9-49DD-B8F4-E097DCBE9F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9888373"/>
              </p:ext>
            </p:extLst>
          </p:nvPr>
        </p:nvGraphicFramePr>
        <p:xfrm>
          <a:off x="6234329" y="2279018"/>
          <a:ext cx="5314543" cy="337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73946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899E-BE86-48E4-8857-30A02C7C6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en-US" sz="5400" dirty="0"/>
              <a:t>Biblical Principles: Corporate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5DD103AA-7536-490B-973F-73CA63A7E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8C446B-52E0-4743-BDD4-2CF02834C7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05327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1614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A71866-BDC0-4C3B-B24E-1E81C9DC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LGBTQ+: The Immediate Challenge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8E5660-AE6F-433D-AE54-7F58C4250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Implications of the Equality Act</a:t>
            </a:r>
          </a:p>
          <a:p>
            <a:pPr lvl="1"/>
            <a:r>
              <a:rPr lang="en-US" dirty="0"/>
              <a:t>Bob Jones University v. United States (1983)</a:t>
            </a:r>
          </a:p>
          <a:p>
            <a:pPr lvl="1"/>
            <a:r>
              <a:rPr lang="en-US" dirty="0"/>
              <a:t>Churches</a:t>
            </a:r>
          </a:p>
          <a:p>
            <a:pPr lvl="1"/>
            <a:r>
              <a:rPr lang="en-US" dirty="0"/>
              <a:t>Christian Colleges and Institutions</a:t>
            </a:r>
          </a:p>
          <a:p>
            <a:pPr lvl="1"/>
            <a:r>
              <a:rPr lang="en-US" dirty="0"/>
              <a:t>Probable Responses</a:t>
            </a:r>
          </a:p>
        </p:txBody>
      </p:sp>
    </p:spTree>
    <p:extLst>
      <p:ext uri="{BB962C8B-B14F-4D97-AF65-F5344CB8AC3E}">
        <p14:creationId xmlns:p14="http://schemas.microsoft.com/office/powerpoint/2010/main" val="1959948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7">
            <a:extLst>
              <a:ext uri="{FF2B5EF4-FFF2-40B4-BE49-F238E27FC236}">
                <a16:creationId xmlns:a16="http://schemas.microsoft.com/office/drawing/2014/main" id="{C54A3646-77FE-4862-96CE-45260829B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9">
            <a:extLst>
              <a:ext uri="{FF2B5EF4-FFF2-40B4-BE49-F238E27FC236}">
                <a16:creationId xmlns:a16="http://schemas.microsoft.com/office/drawing/2014/main" id="{3F6FA249-9C10-48B9-9F72-1F333D8A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36894FA-6F9A-4863-AEC5-B734F4226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6B103C0B-E1BF-4BF0-9605-7426160F9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96B9AB-146B-42B0-B1F4-7EF69C521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0B8CEE20-F67A-4CFC-88F1-4C942EB62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6B823E68-E880-4A79-82AD-6088E1DEA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C90FFE78-151B-4C6F-893F-683270602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3A2B9B53-0432-42A0-ACC1-23CCDB118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142954D5-E17A-4C4B-B575-9D2BE72C6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2317E4B1-5573-4066-895C-2FB759804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EBA723B4-613D-41FA-93E8-94173C930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D2693AEC-A60D-40B1-87B3-1EF30A56D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0EFB57B1-129C-4CA5-9513-29226043B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AC89A1FD-35E1-4574-A439-61C20F457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4D55D1DF-59D8-4B47-87C4-FB3A82689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F99FF32E-3548-4B4D-894E-B3A06C12A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5005D0D4-EFA9-4355-BA9B-A7B46F94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6350B02F-5937-44B9-83F4-9C970BE96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F21A245F-C10F-495E-BD0E-CE576C7F0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6F524856-7B56-403B-B504-044710FD5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4E6D29BC-894B-4228-9F3F-92037EA3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E03B2DC6-DF02-45CB-AC7C-6EBBD359C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57" name="Rectangle 32">
            <a:extLst>
              <a:ext uri="{FF2B5EF4-FFF2-40B4-BE49-F238E27FC236}">
                <a16:creationId xmlns:a16="http://schemas.microsoft.com/office/drawing/2014/main" id="{700D0C16-8549-4373-8B7C-3555082CE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4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1FE10-2A77-408F-B173-F8D896577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360" y="841248"/>
            <a:ext cx="6227064" cy="1234440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accent1"/>
                </a:solidFill>
              </a:rPr>
              <a:t>Responding to the Sexual Revolution</a:t>
            </a: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C7341777-0F86-4E1E-A07F-2076F00D0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6BA0F-778C-432C-91F4-8954A6B2A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360" y="2249424"/>
            <a:ext cx="6227064" cy="3803904"/>
          </a:xfrm>
        </p:spPr>
        <p:txBody>
          <a:bodyPr>
            <a:normAutofit/>
          </a:bodyPr>
          <a:lstStyle/>
          <a:p>
            <a:r>
              <a:rPr lang="en-US" sz="2200" dirty="0"/>
              <a:t>What Should We Do?</a:t>
            </a:r>
          </a:p>
          <a:p>
            <a:pPr lvl="1"/>
            <a:r>
              <a:rPr lang="en-US" sz="2200" dirty="0"/>
              <a:t>Intentional Communities</a:t>
            </a:r>
          </a:p>
          <a:p>
            <a:pPr lvl="2"/>
            <a:r>
              <a:rPr lang="en-US" sz="2200" dirty="0"/>
              <a:t>Values are Formed in Community</a:t>
            </a:r>
          </a:p>
          <a:p>
            <a:pPr lvl="2"/>
            <a:r>
              <a:rPr lang="en-US" sz="2200" dirty="0"/>
              <a:t>Work with the Willing</a:t>
            </a:r>
          </a:p>
          <a:p>
            <a:pPr lvl="2"/>
            <a:r>
              <a:rPr lang="en-US" sz="2200" dirty="0"/>
              <a:t>Support for Those on Front Lines</a:t>
            </a:r>
          </a:p>
          <a:p>
            <a:pPr lvl="1"/>
            <a:r>
              <a:rPr lang="en-US" sz="2200" dirty="0"/>
              <a:t>Education in Families and Churches</a:t>
            </a:r>
          </a:p>
          <a:p>
            <a:pPr lvl="2"/>
            <a:r>
              <a:rPr lang="en-US" sz="2200" dirty="0"/>
              <a:t>“Why?” not just “What?” of Sexual Behavior</a:t>
            </a:r>
          </a:p>
          <a:p>
            <a:pPr lvl="1"/>
            <a:r>
              <a:rPr lang="en-US" sz="2200" dirty="0"/>
              <a:t>Speak the Truth in Love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52676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234E4110-8E2D-4A44-8053-E3749DBD91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1" r="26071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7141A-88F3-4BC7-94B0-0E75A6CE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396289"/>
            <a:ext cx="4782458" cy="1325563"/>
          </a:xfrm>
        </p:spPr>
        <p:txBody>
          <a:bodyPr>
            <a:normAutofit/>
          </a:bodyPr>
          <a:lstStyle/>
          <a:p>
            <a:r>
              <a:rPr lang="en-US" dirty="0"/>
              <a:t>Racial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79B91-5C9B-4659-8CA1-357D8477B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71982"/>
            <a:ext cx="4782458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800" dirty="0"/>
              <a:t>“If it wasn’t for the failure of the church, and particularly the Evangelical church that supported practically and theologically a division that should not have taken place, we would not have these problems. So since the church helped cause it, the church has to be in front fixing it.” </a:t>
            </a:r>
          </a:p>
          <a:p>
            <a:pPr marL="0" indent="0">
              <a:buNone/>
            </a:pPr>
            <a:r>
              <a:rPr lang="en-US" sz="1800" dirty="0"/>
              <a:t>—Dr. Tony Evans</a:t>
            </a:r>
          </a:p>
        </p:txBody>
      </p:sp>
    </p:spTree>
    <p:extLst>
      <p:ext uri="{BB962C8B-B14F-4D97-AF65-F5344CB8AC3E}">
        <p14:creationId xmlns:p14="http://schemas.microsoft.com/office/powerpoint/2010/main" val="3463009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647</Words>
  <Application>Microsoft Office PowerPoint</Application>
  <PresentationFormat>Widescreen</PresentationFormat>
  <Paragraphs>114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Responding to Critical Theory</vt:lpstr>
      <vt:lpstr>Why Do We Need a Response?</vt:lpstr>
      <vt:lpstr>A Biblical Perspective on Truth</vt:lpstr>
      <vt:lpstr>The Image of God</vt:lpstr>
      <vt:lpstr>Biblical Principles: Individual</vt:lpstr>
      <vt:lpstr>Biblical Principles: Corporate</vt:lpstr>
      <vt:lpstr>LGBTQ+: The Immediate Challenge</vt:lpstr>
      <vt:lpstr>Responding to the Sexual Revolution</vt:lpstr>
      <vt:lpstr>Racial Issues</vt:lpstr>
      <vt:lpstr>Rethinking Race</vt:lpstr>
      <vt:lpstr>Systemic Racism?</vt:lpstr>
      <vt:lpstr>Rethinking Racism</vt:lpstr>
      <vt:lpstr>Rethinking White Privilege</vt:lpstr>
      <vt:lpstr>Dealing with White Privilege</vt:lpstr>
      <vt:lpstr>Toward Racial Reconciliation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Responding to Critical Theory</dc:title>
  <dc:creator>Sunshine, Glenn (History)</dc:creator>
  <cp:lastModifiedBy>Sunshine, Glenn (History)</cp:lastModifiedBy>
  <cp:revision>4</cp:revision>
  <dcterms:created xsi:type="dcterms:W3CDTF">2021-03-03T16:23:58Z</dcterms:created>
  <dcterms:modified xsi:type="dcterms:W3CDTF">2021-03-05T20:36:33Z</dcterms:modified>
</cp:coreProperties>
</file>