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Entertaining Our Kids Into Losing Their </a:t>
            </a:r>
            <a:r>
              <a:rPr lang="en-US" dirty="0" smtClean="0"/>
              <a:t>Souls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and how parents can and should limit screen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3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Depression and loneliness right when phones saturated society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088998"/>
            <a:ext cx="5470525" cy="468000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Twenge</a:t>
            </a:r>
            <a:r>
              <a:rPr lang="en-US" dirty="0" smtClean="0"/>
              <a:t>, “</a:t>
            </a:r>
            <a:r>
              <a:rPr lang="en-US" dirty="0" err="1" smtClean="0"/>
              <a:t>iGen</a:t>
            </a:r>
            <a:r>
              <a:rPr lang="en-US" dirty="0" smtClean="0"/>
              <a:t>,”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satisfaction takes a nosedive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30" y="982663"/>
            <a:ext cx="5385941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Twenge</a:t>
            </a:r>
            <a:r>
              <a:rPr lang="en-US" dirty="0" smtClean="0"/>
              <a:t>, “</a:t>
            </a:r>
            <a:r>
              <a:rPr lang="en-US" dirty="0" err="1" smtClean="0"/>
              <a:t>iGen</a:t>
            </a:r>
            <a:r>
              <a:rPr lang="en-US" dirty="0" smtClean="0"/>
              <a:t>,”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8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decline in reading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108434"/>
            <a:ext cx="5470525" cy="46411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Twenge</a:t>
            </a:r>
            <a:r>
              <a:rPr lang="en-US" dirty="0" smtClean="0"/>
              <a:t>, “</a:t>
            </a:r>
            <a:r>
              <a:rPr lang="en-US" dirty="0" err="1" smtClean="0"/>
              <a:t>iGen</a:t>
            </a:r>
            <a:r>
              <a:rPr lang="en-US" dirty="0" smtClean="0"/>
              <a:t>,”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9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749" y="1026502"/>
            <a:ext cx="4718304" cy="1363670"/>
          </a:xfrm>
        </p:spPr>
        <p:txBody>
          <a:bodyPr/>
          <a:lstStyle/>
          <a:p>
            <a:r>
              <a:rPr lang="en-US" sz="1800" dirty="0"/>
              <a:t>The red areas in this scan show a growth in organized white matter in the language and literacy areas of the child's brain, areas that will support learning in school.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97" y="3243263"/>
            <a:ext cx="4687256" cy="26320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4487" y="1026502"/>
            <a:ext cx="4718304" cy="1363670"/>
          </a:xfrm>
        </p:spPr>
        <p:txBody>
          <a:bodyPr/>
          <a:lstStyle/>
          <a:p>
            <a:r>
              <a:rPr lang="en-US" sz="1800" dirty="0"/>
              <a:t>The blue shows the massive underdevelopment and disorganization of white matter in a preschooler who is using a screen (television, tablets and smartphones, etc.)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35" y="3243263"/>
            <a:ext cx="4687256" cy="2632075"/>
          </a:xfrm>
        </p:spPr>
      </p:pic>
    </p:spTree>
    <p:extLst>
      <p:ext uri="{BB962C8B-B14F-4D97-AF65-F5344CB8AC3E}">
        <p14:creationId xmlns:p14="http://schemas.microsoft.com/office/powerpoint/2010/main" val="2535426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116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Entertaining Our Kids Into Losing Their Souls</vt:lpstr>
      <vt:lpstr>Depression and loneliness right when phones saturated society</vt:lpstr>
      <vt:lpstr>Life satisfaction takes a nosedive</vt:lpstr>
      <vt:lpstr>Sharp decline in reading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Entertaining Our Kids Into Losing Their Rights</dc:title>
  <dc:creator>Joy</dc:creator>
  <cp:lastModifiedBy>Joy</cp:lastModifiedBy>
  <cp:revision>6</cp:revision>
  <dcterms:created xsi:type="dcterms:W3CDTF">2020-02-15T11:50:32Z</dcterms:created>
  <dcterms:modified xsi:type="dcterms:W3CDTF">2020-02-15T15:31:19Z</dcterms:modified>
</cp:coreProperties>
</file>