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9"/>
  </p:notesMasterIdLst>
  <p:handoutMasterIdLst>
    <p:handoutMasterId r:id="rId60"/>
  </p:handoutMasterIdLst>
  <p:sldIdLst>
    <p:sldId id="269" r:id="rId2"/>
    <p:sldId id="542" r:id="rId3"/>
    <p:sldId id="544" r:id="rId4"/>
    <p:sldId id="422" r:id="rId5"/>
    <p:sldId id="431" r:id="rId6"/>
    <p:sldId id="580" r:id="rId7"/>
    <p:sldId id="581" r:id="rId8"/>
    <p:sldId id="423" r:id="rId9"/>
    <p:sldId id="578" r:id="rId10"/>
    <p:sldId id="512" r:id="rId11"/>
    <p:sldId id="574" r:id="rId12"/>
    <p:sldId id="413" r:id="rId13"/>
    <p:sldId id="577" r:id="rId14"/>
    <p:sldId id="545" r:id="rId15"/>
    <p:sldId id="575" r:id="rId16"/>
    <p:sldId id="590" r:id="rId17"/>
    <p:sldId id="414" r:id="rId18"/>
    <p:sldId id="438" r:id="rId19"/>
    <p:sldId id="565" r:id="rId20"/>
    <p:sldId id="568" r:id="rId21"/>
    <p:sldId id="583" r:id="rId22"/>
    <p:sldId id="582" r:id="rId23"/>
    <p:sldId id="569" r:id="rId24"/>
    <p:sldId id="567" r:id="rId25"/>
    <p:sldId id="337" r:id="rId26"/>
    <p:sldId id="546" r:id="rId27"/>
    <p:sldId id="559" r:id="rId28"/>
    <p:sldId id="560" r:id="rId29"/>
    <p:sldId id="561" r:id="rId30"/>
    <p:sldId id="527" r:id="rId31"/>
    <p:sldId id="529" r:id="rId32"/>
    <p:sldId id="530" r:id="rId33"/>
    <p:sldId id="539" r:id="rId34"/>
    <p:sldId id="584" r:id="rId35"/>
    <p:sldId id="586" r:id="rId36"/>
    <p:sldId id="587" r:id="rId37"/>
    <p:sldId id="558" r:id="rId38"/>
    <p:sldId id="589" r:id="rId39"/>
    <p:sldId id="588" r:id="rId40"/>
    <p:sldId id="566" r:id="rId41"/>
    <p:sldId id="573" r:id="rId42"/>
    <p:sldId id="549" r:id="rId43"/>
    <p:sldId id="570" r:id="rId44"/>
    <p:sldId id="550" r:id="rId45"/>
    <p:sldId id="551" r:id="rId46"/>
    <p:sldId id="553" r:id="rId47"/>
    <p:sldId id="554" r:id="rId48"/>
    <p:sldId id="556" r:id="rId49"/>
    <p:sldId id="555" r:id="rId50"/>
    <p:sldId id="576" r:id="rId51"/>
    <p:sldId id="552" r:id="rId52"/>
    <p:sldId id="571" r:id="rId53"/>
    <p:sldId id="562" r:id="rId54"/>
    <p:sldId id="557" r:id="rId55"/>
    <p:sldId id="563" r:id="rId56"/>
    <p:sldId id="564" r:id="rId57"/>
    <p:sldId id="572" r:id="rId5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C3B8"/>
    <a:srgbClr val="B5B1A5"/>
    <a:srgbClr val="006699"/>
    <a:srgbClr val="008080"/>
    <a:srgbClr val="DDDDDD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9" autoAdjust="0"/>
    <p:restoredTop sz="94684" autoAdjust="0"/>
  </p:normalViewPr>
  <p:slideViewPr>
    <p:cSldViewPr>
      <p:cViewPr varScale="1">
        <p:scale>
          <a:sx n="66" d="100"/>
          <a:sy n="66" d="100"/>
        </p:scale>
        <p:origin x="157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584C06-61AE-4351-978A-CE2723333F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5CA493-8A59-45AE-9D74-2700A46570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fld id="{F98FAF95-CD0E-46D3-A282-3B2A52BFE71A}" type="datetimeFigureOut">
              <a:rPr lang="en-US"/>
              <a:pPr>
                <a:defRPr/>
              </a:pPr>
              <a:t>7/28/2023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EDF47-658B-48EF-8362-47C6CE72D5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2212F2-1429-49B5-B5BA-A1080BEA8A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E0A52DD-5200-4E65-93A0-04FEB76387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8-08-14T21:20:49.2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24328 3532,'0'0,"0"0,20 0,0 0,0 0,-20 0,20 0,0 0,-20 0,20 0,-1 0,1 0,-20 0,20 0,0 0,0 0,-20 0,20 0,-1 0,-19 0,20 0,0 0,0 0,-20 0,20 0,0 0,-1 0,1 0,0 0,0 0,-20 0,20 0,0 0,-20 0,20 0,-1 0,1 20,-20-20,20 0,0 0,0 0,-20 0,20 0,-1 0,-19 0,20 0,0 0,0 0,-20 20,0-20,20 0,0 0,-1 0,-19 0,20 0,0 0,-20 0,20 0,0 0,0 0,-20 0,20 0,-1 0,-19 19,0-19,0 0,0 0,-19 0,19 0,-20 0,0 0,0 0,20 0,-20 0,0 0,20 0,-20 0,1 0,-1 0,20 0,-20 0,-20 0,40 0,-20 0,1 0,-1 0,20 0,-20 0,0 0,20 0,-20 0,0 0,1 0,19 0,-20 0,0 0,0 0,20 0,-20 0,0 0,20 0,-20 0,1 0,-1 0,20 0,-20 0,0 0,0 0,0 0,-19 0,39 0,-20 0,0 0,0 0,20 0,-20 0,1 0,-1 0,20 0,0 0,0 0,0 0,-20 0,0 0,20 0,0-19,0-1,-20 20,0 0,20-20</inkml:trace>
  <inkml:trace contextRef="#ctx0" brushRef="#br0" timeOffset="14975.49">15081 3929,'0'0,"20"0,-20 0,20 0,0 0,0 0,-20 0,19 0,1 0,0 0,-20 0,20 0,0 0,-20 0,20 0,-20 0,20 0,-1 0,-19 20,20-20,0 0,0 0,-20 0,20 0,0 19,-20-19,19 0,1 0,0 0,-20 0,20 0,-20 0,20 0,0 0,-20 0,20 0,-1 0,1 0,-20 0,0 20,20-20,0 0,-20 0,20 0,0 0,-1 0,-19 0,20 0,0 0,0 0,-20 0,20 0,0 0,-20 0,19 0,1 0,0 0,-20 0,20 0,0 0,0 0,-20 0,20 0,-1 0,-19 0,20 0,0 0,0 0,-20 0,20 0,0 0,-1 0,-19 0,20 0,0 0,-20 0,20 0,0 0,0 0,-20 0,19 0,1 0,0 0,-20 0,20 0,0 0,-20 0,20 0,0 0,-1 0,-19 0,20 0,0 0,0 0,-20-20,0 20,20 0,0 0,-20 0,19 0,1 0,0-19,-20 19,20 0,0 0,0 0,-20 0,20 0,-1 0,-19-20,0 20,20 0,0 0,0 0,-20 0,20 0,0 0,-1 0,-19 0,20 0,0 0,-20 0,20 0,0 0,0 0,-20 0,20 0,-1 0,1 0,-20 0,20 0,0 0,-20 0,20 0,0 0,-1 0,-19 0,20 0,0 0,0 0,-20 0,20 0,0 0,-1 0,-19 0,20 0,0 0,-20 0,20 0,0 0,0 0,0 0,-1 0,1 0,-20 0,20 0,0 0,0 0,-20 0,20 0,-1 0,-19 0,20 0,0 0,0 0,-20 0,20 0,0 0,-1 0,-19 0,20 0,0 0,-20 0,20 0,0 0,0 0,0 0,-1 0,1 0,0 0,0 0,0 0,-20 0,20 0,-1 0,1 0,-20 0,0 0,20 0,0 0,-20 0,20 0,0 0,0 0,-20 0,19 0,1 0,0 0,-20 0,20 0,0 20,-20-20,20 0,-1 0,1 0,0 0,0 0,0 0,0 0,-20 19,39-19,-19 0,-20 0,20 0,0 0,-20 0,20 0,0 0,-1 0,-19 0,20 0,0 0,0 0,-20 0,20 0,0 0,-20 0,19 0,1 0,0 0,-20 0,20 0,0 0,0 0,0 0,-1 0,1 0,-20 0,40 0,-20 0,-20 0,20 0,-1 0,-19 0,20 0,0-19,0 19,-20 0,20 0,19-20,-39 20,40 0,-20 0,-20 0,20 0,0 0,0 0,-20 0,19 0,1 0,0 0,-20 0,20 0,0 0,-20 0,20 0,-1 0,1 0,-20 0,20 0,0 0,0 0,-20 0,20 0,0 0,-20 0,-20 0,0 0,0 0,-20 0,20 0,-19 0,19 0,0 0,-20 0,21 0,-1 0,0 0,0 0,0 0,0 0,0 0,20 0,-19 0,-1 0,20 0,-20 0,0 0,0 0,-19 0,-1 0,20 0,0 0,-19 0,39 0,-20 0,0 0,0 0,20 0,-40 0,20 0,20 0,-19 0,-1 0,20 0,-20 0,0 0,0 0,20 0,-20 0,1 0,-1 0,20 0,-20 0,0 0,20 0,-20 0,0 0,1 0,19 0,-20 0,0 0,0 0,20 0,-20 0,-20 0,40 0,-19 0,-1 0,0 0,20 0,-20 0,0 0,20 0,-20 0,1 0,-1 0,20 0,-20 0,0 0,0 0,20 0,-40 0,21 0,19 0,-20 0,0 0,20 0,-20 0,0 0,0 0,20 0,-19 0,-21 0,40 0,-20 0,0 0,0 0,20 0,-20 0,1 0,19 0,-20 0,0 0,0 0,20 0,-20 0,0 0,1 0,19 0,-20 0,0 0,20 0,-20 0,0 0,0 0,1 0,-1 0,0 0,20 0,-20 0,0 0,0 0,20 0,-20 0,1 0,19 0,-40 0,20 0,20 0,-20 0,0 0,1 0,19 0,-20 0,0 0,0 0,-20 0,21 0,19 0,-20 0,0 0,0 0,20 0,-20 0,0 0,0 0,20 0,-19 0,-1 0,20 0,-20 0,0 0,0 0,20 0,-20 0,1 0,-1 0,20 0,-20 0,0 0,0 0,20 0,-20 0,0 0,20 0,-19 0,-1 0,0 0,20 0,-20 0,0 0,0 0,20 0,-19 0,-1 0,20 0,-20 0,0 0,0 0,20 0,-40 0,21 0,19 0,-20 0,0 0,0 0,20 0,-20 0,0 0,20 0,-19 0,-1 0,0 0,20 0,-20 0,0 0,0 0,20 0,-19 0,19 0,-20 0,20 0,-20 0,0 0,0 0,20 0,-20 0,0 0,1 0,19 0,-20 0,0 0,20 0,-20 0,0 0,0 0,20 0,-19 0,-1 0,0 0,20 0,-20 0,0 0,20 0,-20 0,1 0,-1 0,20 0,-20 0,0 0,0 0,20 0,-20 0,0 0,20 0,-19 0,-1 0,0 0,20 0,-20 0,-20 0,40 0,-19 0,-1 0,0 0,20 0,-20 0,0 0,0 0,20 0,-20 0,1 0,19 0,-20 0,0 0,0 0,20 0,-20 0,0 0,1 0,19 0,-20 0,0 0,20 0,-20 0,0 0,0 0,20 0,-20 0,1 0,-1 0,20 0,0 0,0 0,20 0,-1 0,-19 0,20 0,0 0,0 0,0 0,0 0,0 0,-1 0,1 0,0 0,0 0,0 0,0 0,-1 0,1 0,0 0,-20 0,20 0,0 0,0 0,-20 0,20 0,-1 0,-19 0,20 0,0 0,0 0,-20 0,20 0,0 0,-1 0,-19 0,20 0,0 0,0 0,20 0,-1 0,1 0,0 0,-20 0,-20 0,39 0,1 0,-40 0,20 0,19 0,-39 0,20 0,0 0,0 0,0 0,0 0,0 0,-1 0,21 0,-20 0,0 0,0 0,-20 0,19 0,1 0,0 0,0 20,0-20,0 0,-20 0,19 0,1 0,0 0,0 0,0 0,-20 0,20 0,0 0,-1 0,-19 0,20 0,0 0,0 0,-20 0,20 0,0 0,-20 0,19 0,1 0,0 0,0 0,0 0,0 0,-20 0,20 0,-1 0,1 0,-20 0,20 0,0 0,0 0,-20 0,20 0,-1 0,-19 0,20 0,0 0,0 0,-20 0,20 0,20 0,-40 0,39 0,-19 0,-20 0,20 0,0 0,0 0,-20 0,19 0,1 0,-20 0,20 0,0 0,0 0,-20 0,39 0,-19 0,-20 0,20 0,0 0,0 0,-20 0,20 0,0 0,-20 0,19 19,21-19,-40 0,20 0,0 0,0 0,-20 0,19 0,1 0,0 0,-20 0,20 0,0 0,-20 0,20 0,-1 0,1 0,-20 0,20 0,0 0,0 0,-20 0,20 0,0 0,-20 0,19 0,1 0,0 0,-20 0,20 0,0 0,0 0,-20 0,19 0,1 0,-20 0,20 0,0 0,0 0,-20 0,20 0,0 0,-1 0,-19 0,20 0,0 0,-20 0,20 0,0 0,0 0,-20 20,19-20,1 0,0 0,-20 0,20 0,0 0,0 0,-20 0,20 0,-1 0,-19 0,20 0,0 0,0 0,-20 0,20 0,0 0,-1 0,-19 0,20 0,0 0,-20 0,20 0</inkml:trace>
  <inkml:trace contextRef="#ctx0" brushRef="#br0" timeOffset="25245.52">18574 3552,'20'-20,"-1"20,-19 0,40 0,-20 0,-20 0,20 0,0 0,-20 0,19 0,1 0,0 0,-20 0,20 0,0 0,0 0,-20 0,20 0,-1 0,-19 0,20 0,0 0,0 0,-20 0,20 0,0 0,-1 0,-19 20,0-20,20 0,0 0,-20 0,0 0,0 20,0-1,20-19,-20 20,20-20,-20 0,20 0,-20 20,0 0,0-20,0 20,20-20,-1 0,-19 20,20-20,-20 19,0-19,0 0,0 20,0 0,-20 0,1-20,19 0,0 20,0 0,-20 0,0-20,20 19,0 1,-20-20,20 0,0 0,0 20,-20-20,0 0,20 20,0-20,-20 0,1 20,-1-20,20 0,0 0,0 0,-20 0,0 0,0 0,20 0,-20 0,1 0,19 0,-20 0,0 0,0 0,20 0,-20 0,0 0,0 0,1 0,-1 0,0 0,20 0,-20 0,0 0,20 0,-20 0,1 0,-1 0,0 0,-20 0,40 0,-39 0,19 0,20 0,-20 0,0 0,0 0,20 0,-20 0,0 0,20 0,-19 0,19 0,0 0,-20 0,20-20,-20 20,20-20,-20 20,20 0,0-20,0 0,0 20,0-19,0-1,0 0,-20 20,20 0,0 0,0 0,0 0,0-20,0 0,0 20,0-20,0 20,0-20,0 1,0 19,0 0,0-20,0 20,0-20,20 20,-20-20,20 20,-20 0,20 0,-20-20,0 20,20 0,-20-20,19 20,1-19,-20 19,20 0,0 0,0 0,-20 0,20 0,0 0,-20 0,19 0,1 0,0 0,-20 0,20 0,0 0,0 0,-20 0,39 0,-19 0,-20 0,20 0,0 0,-20 0,20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2T21:13:10.37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8-08-14T20:49:22.2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2679 12422,'0'0,"0"0,20 0,-20 20,20-20,-1 0,-19 0,20 0,-20 0,0 20,20-20,0 0,0 0,-20 19,0-19,20 0,0 20,-1-20,-19 0,20 0,-20 0,20 0,-20 0,20 0,-20 20,20-20,0 0,-20 20,0-20,19 0,1 0,-20 20,20-20,-20 0,0 20,20-20,0 0,-20 19,0-19,0 0,20 0,-1 0,-19 20,20-20,-20 20,0 0,0-20,20 0,-20 20,20-20,-20 20,0-20,20 0,-20 20,0-1,0-19,0 20,0-20,0 20,0 0,0 0,0-20,0 0,0 20,0-1,0-19,0 20,-20 0,20 0,-20-20,20 20,0-20,0 20,0 0,-20-20,20 0,0 19,-20-19,1 0,19 20,0-20,0 0,-20 0,0 0,20 20,-20-20,0 0,20 20,-20-20,20 0,-19 0,-1 0,0 0,0 0,-20 20,40-20,-39 0,19 0,20 0,-20 0,0 0,0 0,20 0,-20 0,1 0,-1 0,20 0,-20 0,0 0,20 0,-20 0,-19 0,39 0,-20 0,0 0,0 0,20 0,-20 0,0 0,0 0,20 0,0 0,-19 0,-1 0,20 0,-20 0,0 0,0 0,20 0,-20 0,1 0,-1 0,20 0,0-20,-20 20,20 0,-20 0,0 0,20 0,-20 0,0 0,20 0,0 0,-19 0,-1 0,20-20,-20 20,0-20,0 20,-19-20,39 20,0-19,-40 19,20 0,0 0,20-20,-20 0,1 20,-1 0,0 0,0 0,20-20,0 20,0-20,-20 20,0 0,20-20,0 20,0 0,-20 0,1 0,19-20,0 20,0-19,19-1,-19 20,0 0,20-20,0 0,-20 20,0-20,20 20,-20-20,20 20,-20-19,0 19,20 0,-20-20,0 0,0 20,20 0,-20-20,19 20,1 0,-20-20,0 20,20-20,0 20,-20 0,20-20,0 20,-1-19,-19-1,20 20,0 0,0 0,-20-20,0 20,20 0,-20-20,20 20,-20 0,19 0,-19-20,20 20,0 0,-20 0,20 0,0 0,0 0,-20-20,20 20,-1 0,-19 0,20-19,0 19,0 0,-20 0,20 0,-20-20,20 20,-1 0,-19 0,20 0,20-20,-40 20,20 0,0 0,0 0,-20 0,19 0,-19-20,20 20,-20 0,20 0,0 0,-20 0,20 0,-20 0,20 0,-1 0,1 0,-20 0,20 0,0 0,-20 0,0 20,20-20,0 0,0 0,-20 0,19 20,1-20,0 0,-20 20,20-20,0 0,-20 19,20-19,-20 0,19 0,1 0,-20 0,0 20,20-20,0 0,0 20,-20 0,20-20,-1 0,-19 0,20 0,-20 20,20 0,0-20,-20 0,0 19,20-19,-20 20,0 0,20-20,-20 0,20 0,-20 20,0 0,0 0,0-20,0 20,0-1,0-19,0 20,0 0,0 0,0-20,0 20,0 0,0-1,0-19,0 20,0 0,0 0,0-20,0 20,-20-20,20 20,-20-20,20 0,0 0,-20 0,0 20,20-20,-20 19,0-19,1 20,19-20,-20 0,0 0,0 0,20 0,-20 0,0 0,1 0,19 0,-20 0,0 0,20 0,-20 0,0 0,0 0,20 0,-19 0,-1 0,0 0,20 0,-40 0,20 0,20 0,-20 0,1 0,19 0,-20 0,0 0,0 0,20 0,-20 0,-19 0,39 0,-20 0,0 0,0 0,20 0,-20 0,0 0,0 0,1 0,-21 0,40 0,-20 0,0 0,20 0,0 0,-20 0,1 0,-1 0,0 0,0 0,0 0,20 0,-40 0,21 0,19 0,-40 0,20 0,20-20,0 20,-20 0,0 0,20-19,-19 19,19 0,-20 0,0-20,20 20,-20 0,-20-20,21 20,19 0,-20 0,20-20,-20 20,20 0,-20 0,20 0,-20 0,0 0,20 0,-20 0,20-20,-19 20,-1 0,20-20,-20 20,0 0,20-20,-20 20,0-19,20 19,20-20,-20 20,0 0,20 0,0-20,-20 0,0 20,0-20,20 20,0 0,-20 0,19-20,-19 20,0-19,20 19,0 0,0-20,-20 20,0-20,20 20,0 0,-20-20,20 20,-20 0,19 0,1 0,-20-20,20 20,0 0,0-20,-20 20,20 0,-20-20,19 20,-19 0,0 0,20 0,0 0,0 0,-20 0,20 0,-20-19,20 19,-1 0,-19 0,0-20,20 20,0 0,-20 0,0 0,20 0,0 0,0 0,0-20,-1 20,-19-20,20 20,-20 0,20 0,-20-20,0 20,20 0,0 0,-20 0,0 0,20 0,-1 0,1 0,-20 0,20-20,0 20,0 0,0 0,0 0,-20 0,19 0,1 0,0 0,-20 0,20 0,0 0,0 0</inkml:trace>
  <inkml:trace contextRef="#ctx0" brushRef="#br0" timeOffset="11613.16">4842 12581,'0'0,"20"0,-20 0,0-20,20 20,-1 0,1 0,-20-20,20 20,0 0,0 0,-20 0,20 0,-1 0,-19 0,20 0,0 0,0 0,-20 0,20 0,0 0,0 0,-20 0,19 0,1 0,-20 0,20 0,0 0,0 0,-20 0,20 0,-1 0,1 0,-20 0,20 0,0 0,0 0,-20 0,20 0,0 0,-20 0,0 0,19 0,1 0,0 0,-20 0,20 0,-20 20,20 0,-20-20,20 19,-20 1,0-20,0 20,0-20,0 20,0 0,0-20,0 20,0 0,0-1,19-19,-19 0,0 20,0 0,0-20,0 20,0 0,0 0,0-20,0 19,0 1,0 0,0-20,0 20,0 0,0-20,0 20,0 0,0-1,0-19,0 0,0 20,-19-20,19 20,-20-20,0 0,20 20,0-20,-20 0,0 0,0 0,20 0,-19 0,-1 0,20 0,-20 0,0 0,0 0,20 0,-20 0,0 0,1 0,19 0,-20 0,-20 0,20 0,0 0,-19 0,39 0,-40 0,20 0,0 0,-19 0,39 0,-40 0,20 0,20 0,-20 0,0 0,1 0,19 0,-20 0,0 0,0-20,20 20,-20 0,0 0,20 0,-20 0,1 0,-1-20,20 20,-20 0,0 0,0 0,20 0,-20 0,20-20,-19 20,-1 0,20 0,-20 0,0-19,20 19,-20 0,0 0,1 0,19-20,0 20,-20 0,0 0,0 0,20 0,0 0,-20 0,0 0,20 0,0-20,-20 20,20-20,-19 20,-1-20,20 0,0 20,0-20,-20 20,20 0,0-19,-20 19,20-20,0 0,0 20,-20-20,20 0,0 20,0-20,0 1,0-1,0 20,0-20,0 0,0 0,20 20,-20 0,20 0,-20-20,40 20,-21-20,-19 20,20-19,0-1,0 20,-20 0,20 0,-20-20,20 20,0 0,-20 0,19 0,1 0,0 0,-20 0,20 0,0 0,-20 0,20 0,-1 0,1 0,-20 0,20 0,0 0,0 0,-20 0,20 0,-1 0,-19 0,20 0,0 0,0 0,-20 0,20 0,0 0,0 0,-20 0,19 0,1 0,-20 0,20 0,0 0,0 0,-20 0,39 0,-19 0,-20 0,20 0,0 0,0 20,-20-20,20 0,0 0,-20 0,19 0,1 0,0 0,-20 0,20 0,0 0,0 20,-20-20,19 0,1 0,-20 0,20 0,0 0,0 0,-20 19,0-19,20 0,0 0,-1 0,-19 0,20 0,0 0,-20 20,0-20,20 0,0 0,-20 0,0 0,20 0,-20 0,0 0,0 20,0 0,0 0,0-20,19 40,-19-21,0-19,0 20,0 20,20-40,-20 20,0 19,0-39,0 20,0 0,20-20,-20 20,0-20,0 20,0 0,0-20,0 20,0-1,0 1,0-20,-20 0,0 0,20 0,-19 0,-1 0,20 0,-20 0,20 0,-20 0,0 0,20 0,-20 0,1 0,-1 0,0 0,0 0,0 0,20 0,-20 0,0 0,20 0,-19 0,-21 0,40 0,-20 0,0 20,0-20,20 0,-19 0,-1 0,0 0,20 0,-20 0,0 0,20 0,-20 0,0 0,1 20,19-20,-20 0,0 0,0 0,20 20,-20-20,0 0,1 0,19 0,-40 0,20 0,20 0,-20 0,0 0,0 0,20-20,-39 20,19 0,-20 0,20-20,1 20,-1 0,0 0,0 0,20 0,-20 0,0 0,20 0,-19 0,19-20,-20 20,0 0,20-20,0 20,0-19,-20 19,20 0,-20 0,20-20,-20 20,20-20,0 20,0-20,0 20,-20 0,20-20,-19 20,19-20,0 20,0 0,-20 0,20-20,0 1,-20 19,0 0,20-20,0 20,0-20,0 20,0-20,0 0,0 20,0-20,0 1,0 19,0 0,0-20,0 0,0 20,20-20,0 20,-20-20,0 20,20-20,-1 20,-19-20,20 20,-20 0,20 0,-20-19,20 19,-20 0,0-20,20 20,0 0,0 0,-20 0,0 0,19 0,1 0,-20 0,20-20,0 20,0 0,-20 0,20 0,-1 0,1 0,-20 0,20 0,0 0,-20 0,20 0,0 0,-1 0,-19 0,40 0,-20 0,-20 0,20 0,0 0,0 0,-20 0,19 0,1 0,-20 0,20 0,0 0,0 0,-20 0,20 0,-1 0,1 0,-20 0,20 0,0 0,-20 0,20 0,0 0,0 0,-20 0,19 0,1 0,0 0,-20 0,20-20,0 20,-20 0,20 0,-1 0,1 0,-20 0</inkml:trace>
  <inkml:trace contextRef="#ctx0" brushRef="#br0" timeOffset="25397.53">15300 13077,'0'0,"19"0,-19 0,20 0,0 0,0 0,-20 0,20 0,0 20,-20-20,19 0,1 0,0 0,-20 0,20 0,0 0,0 0,-20 0,20 0,-1 0,-19 0,20 0,0 0,0 0,-20 19,20-19,0 0,-1 0,-19 0,20 0,0 0,-20 0,40 0,-20 0,-20 0,19 0,1 0,0 0,0 0,20 0,-40 0,39 0,-19 0,0 0,0 0,0 0,-20 0,20 0,-20 0,19 0,1 0,-20 0,20 0,0 0,0 0,-20 0,20 0,-1 0,1 0,0 0,0 0,-20 0,20 0,20-19,-21 19,1 0,0 0,0 0,-20 0,20 0,0 0,-20 0,19 0,1 0,0 0,-20 0,20 0,0 0,0 0,-20 0,20 0,-1 0,-19 0,20 0,0 0,0 0,-20 0,20 0,19 0,-39 0,20 0,20 0,-40 0,40 0,-20 0,-20-20,19 20,21 0,-40 0,20 0,0 0,0 0,-20 0,19 0,1 0,0 0,0 0,20 0,-40 0,19 0,1 0,0 0,-20 0,20 0,0 0,0 0,0 0,-1 0,-19 0,20 0,20 0,-40 0,40 0,-21 0,-19 0,40 0,-20 0,-20 0,20 0,19 0,-39 0,0-20,20 20,0 0,0 0,-20 0,20 0,0 0,0 0,-20 0,19 0,21 0,-40 0,20 0,0 0,-20 0,20 0,-1 0,1 0,-20 0,20 0,0 0,0 0,-20 0,20 0,0 0,-20 0,19 0,1 0,0 0,-20 0,20 0,0 0,0 0,-20 0,19 0,1 0,-20 0,20 0,0 0,-20 0,-20 0,0-20,0 20,1 0,19 0,-20 0,0 0,20 0,-20 0,0 0,20 0,-20 0,20 0,-19 0,-1 0,0 0,0 0,0 0,0 0,-19 0,19 0,0 0,0 0,0 0,20 0,-20 0,1 0,-1 0,20 0,-20 0,0 0,0 0,0 0,0 0,1 0,-1 0,0 0,0 0,20 0,-20 0,0 0,20 0,-39 0,19 0,20 0,-20 0,0 0,0 0,1 0,-1 0,0 0,20 0,-40 0,20 0,0 0,1 0,-1 0,0 0,-20 0,40 0,-20 0,1 0,-1 0,20 0,-20 0,0 0,0 0,20 0,-20 0,-19 0,-1 0,0 0,1 0,-1 0,0 0,1 0,39 0,-40 0,20 0,20 0,-20 0,0 0,0 0,20 0,-19 0,-1 0,20 0,-20 0,0 0,-20 0,21 0,-21 0,20 0,-20 0,1 0,19 0,0 0,0 0,0 0,20 0,0 0,-20 0,1 0,-1 0,20 0,-20 0,0 0,20 0,-20 0,-19 0,19 0,-20 0,0 0,20 0,1 0,-1 0,0 0,0 0,0 0,0 0,1 0,-1 0,0 0,20 0,-20 0,0 0,20 0,-20 0,1 0,-1 0,20 0,-40 0,20 0,20 0,-20 0,0 0,1 0,19 0,-20-20,0 20,0-20,20 20,-20 0,0 0,20 0,-19 0,-1 0,0-19,20 19,-20 0,20 0,0 0,0 0,20 19,-20 1,20-20,0 0,-20 0,19 20,21 0,-40-20,0 20,40-20,-20 0,-20 0,19 0,1 0,0 0,-20 20,20-20,0 0,-20 0,20 0,19 19,-19-19,0 0,0 0,0 0,-20 0,20 0,-1 0,-19 0,20 0,0 0,0 0,-20 0,20 0,19 0,-39 0,20 0,20 0,-20 0,0 0,19 0,-19 0,0 0,0 0,20 0,-1 0,-19 0,0 0,20 0,-40 0,39 0,-19 0,-20 0,20 0,0 0,0 0,0 0,-1 0,1 0,20 0,-20 0,0 0,-1 0,21 0,-40 0,20 0,0 0,0 0,-20 0,39 0,-19 0,-20-19,20 19,0 0,-20 0,20 0,0 0,-1 0,1 0,20 0,-20 0,0 0,39 0,-59 0,20 0,0 0,0 0,0 0,-1 0,1 0,-20 0,20 0,0 0,-20 0,20 0,0 0,-1 0,1 0,0 0,0 0,0 0,0 0,0 0,-20 0,19 0,1 0,0 0,-20 0,20 0,0 0,0 0,19 0,-19 0,20 0,-1 0,-19 0,20 0,-20 0,0 0,0 0,-1 0,1 0,0 0,0 0,0 0,0 0,-1 0,1 0,0 0,0 0,0 0,-20 0,20 0,0 0,-20 0,19 0,1 0,0 0,-20 0,20 0,0 0,0 0,-20 0,19 0,1 0,-20 0,20 0,0 0,0 0,-20 0,40 0,-21 0,-19 0,0 0,0 0,-39 0,39 0,-20 0,0 0,0 0,20 0,-20 0,0 0,1 0,-1 0,0 0,20 0,-20 0,0 0,0 0,20 0,-39 0,-1 0,20 0,-39 0,19 0,20 0,-20 0,21 19,19-19,-20 0,0 0,20 0,-20 0,0 0,0 0,0 0,-19 0,19 0,0 0,-20 0,21 0,-1 0,-20 0,40 0,-20 0,-19 0,39 0,-20 0,0 0,0 0,0 0,-20 0,-19 0,39 0,-20 0,-19 0,59 0,-60 0,41 0,-21 0,0 0,20 0,-19 0,-1 0,20 0,0 0,0 0,1 0,-21 0,20 0,-40 0,21 0,-21-19,21 19,-41-20,40 20,1 0,39 0,-20 0,0 0,20 0,-20 0,0 0,1 0,19 0,-20 0,0-20,0 20,20 0,-20 0,0 0,20 0,-19 0,-1 0,0 0,20 0,-20 0,0 0,0 0,-19 0,-1 0,40 0,-40 0,1 0,19 0,0 0,0 0,20 0,-20 0,0 0,1 0,19 0,-20 0,0 0,0 0,20 0,-20 0,0 0,20 0,-20 0,1 0,-1 0,20 0,-20 0,0 0,0 0,20 0,-20 0,20-20,-19 20,19 0,-20 0,0 0,0 0,20 0,-20 0,0 0,0 0,20 0,-19 0,-1 0,20 0,20 0,-20 0,0 0,19 0,1 20,0-20,-20 20,20-20,-20 0,20 0,0 0,-20 0,20 0,-20 20,19-20,-19 0,20 0,0 0,0 19,-20-19,0 0,0 0,-20 0,0 0,0 0,1 0,-1 0,20 0,-20 0,0 0,20 0,-20 0,0 0,20 0,0 0,20 0,-20 0,20 0,0 0,-20 20,20-20,0 0,-1 0,-19 0,0 0</inkml:trace>
  <inkml:trace contextRef="#ctx0" brushRef="#br0" timeOffset="40604.06">10279 13057,'0'0,"20"0,-20 20,20-20,-20 0,20 0,-1 0,1 0,-20 0,0 0,20 0,0 0,0 0,-20 0,20 20,0-20,-20 0,19 0,1 0,0 0,-20 0,20 0,0 0,0 0,19 0,-19 0,0 0,0 0,19 0,-19 0,0 0,0 0,-20 0,20 0,0 0,0 0,-20 0,19 0,1 0,-20 0,20 0,0 0,0 0,-20 0,20 0,-1 0,1 0,-20 0,40 0,-20 0,-20 0,20 0,-1 0,-19 0,20 0,0 0,0 0,-20 0,20 0,0 0,0 0,-20 0,39 0,-19 0,0 0,20 0,-1 0,-19 0,0 0,0 0,0 0,0 0,-1 0,-19 0,20 0,0 0,0 0,-20 0,20 0,0 0,-1 0,1 0,20 0,-40 0,40 0,-20 0,-20 0,19 0,1 0,-20 0,20 0,0 0,0 0,-20 0,20 0,-1 0,1 0,-20 0,20 0,0 0,-20 0,20 0,0 0,-1 0,-19 0,20 0,0 0,0 0,-20 0,20 0,0 0,-20 0,20 0,-1 0,1 0,-20 0,20 0,0 0,0 0,-20 0,20 0,-20 0,0 0,-20 0,0 0,0 0,20 0,0 0,-20 0,0 0,1 0,-1 0,0 0,0 0,0 0,0 0,0 0,20 0,-19 0,-1 0,20 0,0 0,-20 0,0 0,0 0,20 0,-20 0,1 0,-1 0,20 0,-20 0,0 0,20 0,-20 0,0 0,1 0,-1 0,0 0,0 0,0 0,0 0,0 0,20 0,-19 0,-1 0,0 0,20 0,-40 0,20 0,20 0,-19 0,-1 0,20 0,-20 0,0 0,0 0,20 0,-20 0,0 0,1 0,19 0,-40 0,20 0,20 0,-20 0,0 0,20 0,-19 0,-1 0,0 0,20 0,-20 0,0 0,0 0,20 0,-39 0,19 0,20 0,-20 0,0 0,0 0,0 0,1 0,19 0,-20 0,0 0,0 0,20 0,-20 0,0 0,1 0,19 0,-20 0,0 0,0 0,20 0,-20 0,-20 0,40 0,-39 0,19 0,20 0,-20 0,0 0,20 0,-20 0,1 0,-1 0,0 0,-20 0,40 0,-20 0,1 0,-1 0,0 0,0 0,0 0,20 0,-20 0,0 0,1 0,19 0,-20 0,0 0,20 0,-40-20,20 20,1 0,19 0,-20 0,0 0,20-20,-20 20,20 0,0 0,20 0,0 0,-20 0,20 0,-1 0,1 0,-20 0,20 0,0 0,0 0,-20 0,20 0,-1 0,1 0,-20 0,20 0,0 0,-20 0,20 0,0 0,0 0,-20 0,19 0,1 0,0 0,-20 0,20 0,0 0,-20 0,20 0,-1 0,1 0,-20 0,20 0,0 0,0 0,0 0,-1 0,1 0,-20 0,40 0,-20 0,-20 0,20 0,0 0,-20 0,19 0,1 0,0 0,-20 0,20 0,0 0,0 0,-20 0,19 0,1 0,-20 0,20 0,0 0,0 0,-20 0,20 0,-1 0,1 0,-20 0,20 0,0 0,-20 0,20 0,-20 0,40 0,-40 0,19 0,1 0,0 0,0 0,0 0,0 0,-1 0,1 0,0 0,-20 0,20 0,0 0,0 0,0 0,-1 0,1 0,-20 0,20 0,20 0,-40 0,20 0,19 0,-19 20,20-20,0 0,-21 0,1 0,0 0,-20 0,20 0,0 0,0 0,-20 0,19 0,1 0,0 0,-20 0,20 0,0 0,-20 0,20 0,-1 0,1 0,-20 0,20 0,0 0,0 0,-20 0,20 0,0 0,-20 0,19 0,1 0,0 0,-20 0,20 0,0 0,0 0,-20 0,0 0,-20 0,0 0,20 0,-20 0,0 0,0 0,20 0,-19 0,-1 0,0 0,20 0,-20 0,0 0,20 0,-20 0,0 0,1 0,19 0,-20 0,0 0,0 0,20 0,-20 0,0 0,20 0,-19 0,-1 0,0 0,20 0,-20 0,0 0,0 0,1 0,-1 0,0 0,20 0,-40 0,20 0,20 0,-20 0,1 0,19 0,-20 0,0 0,0 0,20 0,-20 0,0 0,1 0,19 0,-20 0,0 0,20 0,-20 0,0 0,0 0,20 0,-20 0,1 0,-1 0,0 0,-20 0,40 0,-39 0,19 0,20 0,-20 0,0 0,0 0,20 0,-20 0,0 0,1 0,19 0,-40 0,20 0,20 0,-20 0,0 0,20 0,-19 0,-1 0,0 0,20 0,-20 0,0 0,0 0,20 0,-19 0,-1 0,20 0,-40 0,20 0,20 0,-20 0,0 0,1 0,19 0,-20 0,0 0,0 0,20 0,0 0,-20 0,0 0,20 0,-19 0,-1 0,0 0,20 0,-20 0,0 0,0 0,20 0,-19 0,-1 0,20 0,-20 0,0 0,0 0,20 0,0-20,-20 20,0 0,20-20,0 20,-19 0,19 0,0 0,0 0,-20 0,0 0,20 0,-20 0,0-20,0 20,20 0,0 0,0 0,0 0,0 0,20 0,0 0,-20 20,20-20,0 0,0 0,-20 20,0-20,19 0,1 0,-20 20,0-20,20 0,0 0,0 0,-20 0,20 0,0 0,-1 0,-19 0,20 0,0 0,-20 0,20 0,0 20,0-20,-20 0,19 0,1 0,0 0,-20 0,20 0,0 0,0 0,-1 0,1 0,-20 0,20 0,0 0,0 0,-20 0,20 0,0 0,-1 0,-19 0,20 0,0 0,-20 0,20 0,0 0,0 0,-1 0,1 0,0 0,-20 0,20 0,0 0,0 0,-1 0,1 0,0 0,0 0,0 0,0 0,-20 0,20 0,-1 0,1 0,0 0,20 0,-40 0,20 0,19 0,-39 0,20 0,20 0,-40 0,40 0,-21 0,-19 0,20 0,0 0,0 0,-20 0,20 0,0 0,-1 0,1 0,0 0,0 0,20 0,-1 0,-39 0,20 0,0 0,-20 0,20 0,0 0,0 0,-20 0,19 0,1 0,0 0,-20 0,20 0,0 0,-20 0,20 0,-1 0,1 0,-20 0,20 0,0 0,-20 0,20 0,-20 0,20 0,0 0,-20 0,19 0,1 0,0 0,-20 0,20 0,0 0,0 0,-20 0,19 0,1 0,-20 0,20 0,0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8-08-14T21:31:48.4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17165 5893,'0'0,"0"0,20 0,0 0,-1 0,1 0,0 0,20 0,-40 0,20 0,-1 0,1 0,-20 0,20 0,0 0,-20 0,20 0,0 0,-1 0,-19 0,20 0,0 0,0 0,-20 0,20 0,0 0,0 0,-1 0,1 0,0 0,-20 0,20 0,0 0,-20 0,0 0,0 0,20 0,-1 0,1 0,-20 0,20 0,0 0,0 0,-20 0,20 0,0 0,-20 0,19 0,1 0,0 0,-20 0,20 0,0 0,0 0,-20 0,19 0,1 0,-20 0,20 0,0 0,0 0,-20 0,20 0,0 0,-1 0,-19 0,20 0,0 0,-20 0,20 0,0 0,0 0,-20 0,19 0,1 0,0 0,-20 0,20 0,0 0,-20 0,20 0,-1 0,1 0,-20 0,20 0,0 0,0 0,-20 0,20 0,0 0,-20 0,19 0,1 0,0 0,-20 0,20 0,0 0,0 0,-20 0,19 0,21 0,-40 0,20 0,0 0,-20 0,20 0,-1 0,1 0,-20 0,20 0,0 0,0 0,-20 0,20 0,0 0,-20 0,19 0,1 0,0 0,-20 0,20 0,0 0,0 0,-20 0,19 0,1 0,0 0,-20 0,20 0,0 0,-20 0,20 0,0 0,-1 0,-19 0,0 0,20 0,0 0,0 0,-20 0,20 0,0 0,-20 0,19 0,1 0,0 0,-20 0,20 0,0 0,0 0,-20 0,20 0,-1 0,-19 0,20 0,0 0,0 0,-20 0,20 0,0 0,-1 0,-19 0,20 0,0 0,-20 0,20 0,0 0,0 0,-20 0,19 0,1 0,0 0,-20 0,20 0,0 0,-20 0,20 0,0 0,-1 0,-19 0,20 0,20 0,-40 0,40 0,-21 0,-19 0,20 0,0 0,0 0,0 0,0 0,-1 0,-19 0,20 0,0 0,-20 0,20 0,0 0,0 0,-20 0,20 0,-1 0,1 0,-20 0,20 0,0 0,-20 0,20 0,0 0,-1 0,-19 0,20 0,0 0,0 0,-20 0,20 0,0 0,0 0,-20 0,19 0,1 0,-20 0,20 0,0 0,0 0,-20 0,20 0,-1 0,1 0,-20 0,20 0,0 0,-20 0,20 0,0 0,0 0,-20 0,19 0,21 0,-40 0,40 0,-20 0,-20 0,19 0,1 0,0 0,-20 0,20 0,20 0,-40 0,19 0,1 0,-20 0,20 0,0 0,0 0,-20 0,20 0,0 0,-1 0,-19 0,20 0,0 0,-20 0,20 0,0 0,0 0,-20 0,19 0,1 0,0 0,-20 0,-20 0,0 0,20 0,-19 0,-1 0,0 0,20 0,-20 0,0 0,20 0,-39 0,19 0,0 0,0 0,-20 0,40 0,-39 0,19 0,20 0,-20 0,0 0,20 0,-20 0,0 0,1 0,19 0,-20 0,0 0,0 0,20 0,-20 0,0 0,20 0,-19 0,-1 20,0-20,20 0,-20 0,0 0,0 0,20 0,-20 0,1 0,19 0,-40 0,20 0,20 0,-20 20,0-20,1 0,19 0,-20 0,0 0,0 0,20 0,-20 0,0 0,0 0,1 0,-1 0,0 0,20 0,-20 0,-20 0,40 0,-19 0,-1 0,20 0,-20 0,0 0,0 0,20 0,-20 0,0 0,1 0,19 0,-20 0,0 0,20 0,-20 0,0 0,0 0,20 0,-19 0,-1 0,0 0,20 0,-20 0,0 0,20 0,-20 0,1 0,-1 0,0 0,0 0,0 0,0 0,-19 0,19 0,-20 0,20 0,0 0,-19 0,-1 0,40 0,-40 0,21 0,-1 0,0 0,0 0,0 0,0 0,0 0,20 0,-19 0,-1 0,0 0,0 0,0 0,0 0,20 0,-39 0,19 0,0 0,0 0,0 0,20 0,-20 0,1 0,19 0,-20 0,-20 0,40 0,-20 0,-19 0,19 0,-20 0,0 0,40 0,-20 0,1 0,-1 0,20 0,-20 0,0 0,0 0,20 0,-20 0,1 0,19 0,-20 0,-20 0,40 0,-40 0,1 0,19 0,0 0,-20 0,40 0,-39 0,19 0,0 0,0 0,0 0,20 0,-20 0,1 0,19 0,-40 0,20 0,20 0,-20 0,0 0,1 0,-1-20,0 20,0 0,20 0,-40 0,20 0,20 0,-19 0,-1 0,0 0,20 0,-20 0,0 0,20 0,-20 0,1 0,-1 0,20 0,-20 0,0 0,0 0,0 0,0 0,1 0,19 0,-20 0,0 0,20 0,-20 0,0 0,0 0,20 0,-19 0,-1-20,0 20,0 0,0 0,0 0,-19 0,19 0,20 0,-40 0,-19 0,39 0,0 0,0 0,0 0,0 0,-19 0,39 0,-20 0,0 0,0 0,20 0,-20 0,0 0,20-20,-39 20,19 0,20 0,0 0,0 0,20 0,0 0,-1 0,21 0,-40 0,40 0,-20 0,-20 0,39 0,-19 0,-20 0,20 0,0 0,0 0,-20 0,20 0,-1 0,-19 0,20 0,0 0,0 0,0 0,0 0,-1 0,-19 0,20 0,0 0,0 0,-20 0,20 0,20 0,-40 0,19 0,1 0,-20 0,20 0,0 0,0 0,-20 0,20 0,-1 0,1 0,-20 0,20 0,0 0,-20 0,20 0,0 0,0 0,-1 0,1 0,0 0,-20 0,20 0,0 0,0 0,-20 0,19 0,1 0,0 0,-20 0,20 0,0 0,0 0,0 0,-1 0,-19 0,20 0,20 0,-40 0,40 0,-21 0,-19 0,20 0,0 0,-20-19,20 19,-20 0,20 0,0 0,-1 0,-19 0,20 0,0 0,-20 0,20 0,0 0,0 0,-20 0,20 0,-1 0,1 0,-20 0,20 0,0 0,-20 0,20 0,0 0,-1 0,-19 0,20 0,0 0,0 0,-20 0,20 0,0 0,-20 0,19 0,1 0,0 0,-20 0,20 0,0 0,0 0,-20 0,20 0,-1 0,-19 0,20 0,0 0,0 0,0 0,0 0,-1 0,1 0,0 0,0 0,-20 0,20 0,0 0,0 0,-1 0,1 0,0 0,-20 0,40 0,-20 0,-20 0,39 0,-19 0,-20 0,20 0,0 0,0 0,-20 0,20 0,-1 0,-19 0,0 0,20 0,0 0,0 0,20 0,-40 19,19-19,1 0,0 0,0 20,0-20,-20 0,20 0,-1 0,-19 0,40 0,-20 0,-20 0,20 0,0 0,0 0,-20 0,19 0,1 0,0 0,-20 0,0 0,20 0,0 0,-20 0,20 0,-1 0,1 0,-20 0,20 0,0 0,0 0,19 20,-19-20,0 0,0 0,0 0,0 0,-20 0,20 0,-1 0,1 0,-20 20,0-20,20 0,0 0,-20 0,20 0,0 0,-1 0,1 0,0 0,0 0,-20 0,20 0,20 20,-40-20,39 0,-19 0,-20 0,20 0,0 0,0 0,-20 0,19 0,1 0,0 0,-20 20,0-20,20 0,0 0,-20 0,20 0,0 0,-1 0,-19 0,20 0,0 0,0 0,-20 0,20 0,0 0,-20 0,19 0,1 0,0 0,-20 0,20 0,0 0,0 0,-20 0,19 0,1 0,-20 0,20 0,0 0,0 0,-20 0,20 0,0 0,-1 0,-19 0,20 0,0 0,-20 0,20 0,0 0,0 0,-20 0,19 0,1 0,0 0,-20 0,0-20,20 20,-20 0,20 0,-20 0,20 0,-1 0,1 0,-20 0,20 0,-20 0,0 0,-20 0,-19 0,39 0,-20 0,0 0,0 0,20 0,-20 0,0 0,1 0,-21 0,20 0,-20 0,1 0,-1 0,20 0,0 0,0 0,20 0,-19 0,-1 0,0 0,0 0,-20 0,21 0,-1 0,-20 0,20 0,-19 0,19 0,0 0,0 0,-20 0,40 0,-39 0,19 0,0 0,0 0,0 0,0 0,-39 0,39 0,-20 0,20 0,-19 0,19 0,0 0,20 0,-20 0,-19 0,39 0,-40 0,20 0,20 0,-20 0,0 0,0 0,1 0,-1 0,20 0,-40 0,20 0,20 0,-20 0,1 0,-1 0,0 0,-20 0,20 0,20 0,-39 0,19 0,0 0,0 0,0 0,20 0,-20 0,-19 0,39 0,-20 0,0 0,0 0,20 0,-20 0,1 0,19 0,-20 0,0 0,0 0,0 0,20-20,-20 20,1 0,19 0,-20 0,0 0,20 0,-20 0,20 0,-20 0,0 0,20 0,-20 0,1 0,-1 0,20 0,-20 0,-20 0,40 0,-20 0,1 0,-1 0,0 0,0 0,0 0,20 0,-20 0,0 0,1 0,19 0,-40 0,20 0,0 0,0 0,1 0,-1 0,-20 0,40 0,-40 0,-19 0,59 0,-40 0,20 0,20 0,-20 0,1 0,-1 0,0 0,0 0,0 0,20 0,0 0,-20 0,1 0,-1 0,20 0,-40 0,20 0,20 0,-40 0,21 0,-1 0,0 0,0 0,20 0,-20 0,0 0,1 0,19 0,-20 0,-20 0,20 0,-19-20,-1 20,20 0,-20 0,20 0,20 0,-19 0,-1 0,0 0,20 0,-20 0,0 0,20 0,-39 0,19 0,20 0,-20 0,0 0,0 0,20 0,-20 0,0 0,1 0,19 0,-20 0,0 0,20 0,-40 0,20 0,1 0,-21 0,0 0,20 0,0 0,1 0,-1 0,0 0,0 0,20 0,-20 0,0 0,1 0,19 0,-20 0,0 0,20 0,-20 0,0 0,0 0,1 0,-1 0,0 0,20 0,-20 0,0 0,0 0,20 0,-20 0,1 0,-1 0,0 0,-20 0,20 0,1 0,-1 0,20 0,-20 0,0 0,20 0,20 0,-20 0,20 0,0 0,-20 0,39 0,-19 0,-20 0,40 0,-20 0,-1 0,1 0,0 0,-20 0,20 0,0 0,0 0,-20 0,39 0,1 0,-40 0,40 0,-20 0,-20 0,19 0,1 0,-20 0,20 0,0 0,0 0,0 0,-1 0,1 0,0 0,20 0,-20 0,39 0,-19 0,-20 0,39 0,-39 0,0 0,-20 0,20 0,20 0,-40 0,39 0,-19 0,-20 0,40 0,-20 0,-1 0,1 0,0 0,-20 0,20 0,0 0,-20 0,20 0,0 0,-1 0,-19 0,20 0,0 0,0 0,-20 0,20 0,0 0,-20 0,19 0,1 0,0 0,-20 0,20 0,0 0,0 0,-20 0,19 0,1 0,0 0,-20 0,20 0,0 0,-20 0,20 0,0 0,-1 0,1 0,0 0,0 0,-20 0,20 0,0 0,-1 0,-19 0,20 0,0 0,-20 0,20 0,0 0,0 0,-20 0,19 0,1 0,0 0,-20 0,20 0,0 0,-20 0,40 0,-21 0,1 0,0 0,20 0,-40 0,20 0,-1 0,-19 0,20 0,0 0,0 0,-20 0,40 0,-20 0,-1 0,1 0,0 0,-20 0,20 0,0 0,0 0,-20 0,19 0,1 0,-20 0,20 0,0 0,0 0,-20 0,20 0,0 0,-1 0,1 0,0 0,0 0,-20 0,20 0,0 0,-20 0,19 0,1 0,0 0,-20 0,20 0,0 0,0 0,-20 0,19 0,1 0,-20 0,20 0,0 0,0 0,-20 0,20 0,0 0,-1 0,-19 0,20 0,0 0,0 0,-20 0,20 0,0 0,-20 0,19 0,1 0,0 0,-20 0,20 0,0 0,0 0,-20 0,19 0,1 0,-20 0,20 0,20 0,-40 0,40 0,-21 0,-19 0,20 0,0 0,0 0,-20 0,20 0,0 0,-1 0,-19 0,20 0,0 0,-20 0,40 0,-20 0,0 0,-1 0,1 0,-20 0,20 0,20 0,-40 0,20 0,-1 0,1 0,-20 0,20 0,0 0,0 0,-20 0,20 0,0 0,-20 0,19 0,1 0,0 0,-20 0,20 0,0 0,0 0,-20 0,19 0,1 0,-20 0,20 0,0 0,0 0,-20 0,20 0,-1 0,1 0,-20 0,20 0,0 0,-20 0,20 0,0 0,0 0</inkml:trace>
  <inkml:trace contextRef="#ctx0" brushRef="#br0" timeOffset="8977.89">21292 5873,'-20'0,"1"0,-1 0,0 0,20 0,-40 0,20 0,20 0,-19 0,-1 0,20 0,-20 0,0 0,0 0,20 0,-20 0,1 0,-1 0,20 0,-20 0,0 0,0 0,20 0,-20 0,0 0,20 0,-19 0,-1 0,0 0,20 0,-20 0,0 0,0 0,20 0,-19 0,-1 0,20 0,-20 0,0 0,0 0,20 0,-39 0,19 0,0 0,-20 0,0 0,21 0,-21 0,20 0,20 0,-20 0,0 0,20 0,-19 0,-1 0,0 0,0 0,0 0,0 0,0 0,1 0,-1 0,20 0,-20 0,0 0,0 0,20 0,-20 0,1 0,-1 0,0 0,-20 0,40 0,-59 0,39 0,-20 0,0 0,21 0,-21 0,20 0,20 0,-20 0,0 0,1 0,19 0,-20 0,0 0,0 0,20 0,-20 0,-20 0,40 0,-39 0,19 0,20 0,-20 0,0 0,20 0,-20 0,1 0,-1 0,0 0,-20 0,40 0,-39 0,-1 0,40 0,-20 0,-20 0,40 0,-20 0,1 0,-1 0,20 0,-20 0,0 0,0 0,0 0,-19 0,39 0,-20 0,0 0,20 0,-20 0,0 0,0 0,20 0,-19 0,-1 0,0 0,20 0,-20 0,-20 0,40 0,-39 0,19 0,20 0,-20 0,0 0,0 0,20 0,-20 0,1 0,19 0,-40 0,20 0,0 0,-19 0,19 0,0 0,-20 0,20 0,20 0,-19 0,-1 0,20 0,-20 0,0 0,0 0,20 0,-20 0,0 0,1 0,19 0,-20 0,0 0,20 0,-20 0,0 0,0 0,20 0,-19 0,-1 0,0 0,20 0,-20 0,0 0,20 0,-20 0,-19 0,19 0,0 0,0 0,0 0,20 0,-20 0,1 0,-1 0,20 0,-40 0,40-19,-20 19,20 0,-20 0,1 0,19-20,-20 20,0 0,0 0,20 0,-20 0,0 0,0 0,20 0,-39 0,19 0,20 0,-20 0,0 0,20 0,-20 0,1 0,-1 0,20 0,-20 0,0 0,0 0,20 0,0 0,-20 0,0 0,20 0,-39 0,19 0,20 0,-20 0,0 0,0 0,20 0,-19 0,-21 0,40 0,-20 0,0 0,0 0,20 0,-19 0,-1 0,20 0,-20 0,0 0,0 0,20 0,-20 0,0 0,1 0,19 0,-20 0,0 0,20 20,0-20,-20 0,0 0,0 0,20 0,-19 0,19 0,0 0,19 0,21 0,-40 0,40 0,-1 0,-39 0,40 0,-20 0,-20 0,40 0,-20 0,-1 0,21 0,-20 0,20 0,-21 0,1 0,20 0,-20 0,-20 0,39 0,-19 0,-20 0,20 0,0 0,0 0,-20 0,20 0,0 0,-1 0,-19 0,20 0,0 0,-20 0,20 0,0 0,0 0,-20 0,19 0,1 0,0 0,-20 0,20 0,0 0,0 0,-20 0,20 0,-1 0,-19 0,20 0,0 0,0 0,-20 0,20 0,0 0,-1 0,-19 0,20 0,20 0,-40 0,40 0,-20 0,-20 0,19 0,1 0,-20 0,20 0,0 0,0 0,-20 0,20 0,-1 0,1 0,-20 0,20 0,0 0,-20 0,20 0,0 0,-1 0,-19 0,20 0,0 0,0 0,-20 0,20 0,0 0,-20 0</inkml:trace>
  <inkml:trace contextRef="#ctx0" brushRef="#br0" timeOffset="17948.79">16947 5993,'0'0,"19"0,21 0,-40 0,40 0,-1 0,-19 0,0 0,0 0,-20 0,20 0,0 0,0 0,-20 0,19 0,1 0,-20 0,20 0,0 0,0 0,-20 19,0-19,20 0,-1 0,1 0,-20 0,20 0,0 0,-20 0,20 0,0 0,-1 0,-19 0,20 0,0 0,0 0,-20 0,20 0,0 0,-20 0,20 0,-1 0,1 0,-20 0,20 0,0 0,0 0,-20 0,20 0,-1 0,1 0,-20 0,20 0,0 0,-20 0,20 0,0 0,0 0,-20 0,19 0,1 0,0 0,-20 0,20 0,0 0,-20 0,20 0,-1 0,1 0,-20 0,20 0,0 0,0 0,-20 0,20 0,0 0,-20 0,19 0,-19-19,20 19,0 0,-20 0,20 0,0 0,0 0,-20 0,-20-20,0 20,20 0,-40-20,20 20,1 0,-21 0,0 0,20 0,0 0,1 0,19 0,-20-20,0 20,0 0,20 0,-20 0,0 0,1 0,19 0,-20 0,0 0,20-20,-20 20,0 0,0 0,20 0,-20 0,-19 0,39 0,-20 0,0 0,0 0,20 0,-20 0,1 0,19 0,-40 0,20 0,0 0,0 0,0 0,20 0,-19 0,-1 0,0 0,20 0,-20 0,0 0,0 0,20 0,-19 0,-1 0,0 0,20 0,-20 0,0 0,0 0,1 0,-21 0,20 0,0 0,0 0,20 0,0 0,-20 0,1 0,-1 0,20 0,-20 0,20 0,0 20,20-20,-20 0,20 0,-1 0,-19 20,0-20,20 0,0 0,0 0,-20 0,20 20,20-20,-40 0,39 0,-19 0,0 0,0 0,19 20,-19-20,20 0,-20 0,19 0,-19 0,-20 0,20 0,0 0,0 0,-20 0,20 0,0 0,-1 0,-19 0,20 0,0 0,0 0,0 0,19 0,-19 0,0 0,0 0,0 0,0 0,0 0,-20 0,19 0,21 0,-40 0,20 0,0 0,0 0,-20 0,19 0,1 0,0 0,-20 0,20 0,0 0,-20 0,20 0,0 0,-1 0,-19 0,20 0,20 0,-40 0,20 0,0 0,-1 0,-19 0,20 0,0 0,-20 0,20 0,0 0,0 0,-20 0,19 0,1 0,0 0,-20 0,20 0,0 0,-20 0,20 0,0 0,-1 0,-19 0,20 0,0 0,0 0,-20 0,40 0,-21 0,-19 0,20 0,0 0,-20 0,20 0,0 0,0 0,-20 0,19 0,1 0,0 0,-20 0,20 0,0 0,-20 0,20 0,0 0,-1 0,-19 0,20 0,0 0,0 0,0 0,19 0,-39 0,0 0,20 0,0 0,0 0,-20 0,20 0,0 0,-20 0,20 0,-1 0,1 0,-20 0,20 0,0 0,0 0,-20 0,39 0,-19 0,-20 0,20 0,0 0,0 0,-20 0,20 0,0 0,-20 0,19 0,1 0,0 0,-20 0,40 0,-20 0,-20 0,19 0,1 0,0 0,-20 0,20 0,0 0,-20 0,20 0,-1 0,1 0,-20 0,20 0,0 0,0 0,0 0,0 0,-1 0,-19 0,20 0,0 0,-20 0,20 0,0 0,0 0,-20 0,19 0,1 0,0 0,-20 0,20 0,0 0,-20 0,20 0,-1 0,1 0,-20 0,20 0,0 0,0 0,-20 0,20 0,0 0,-20 0,19 0,1 0,0 0,-20 0,20 0,0 0,0 0,-20 0,19 0,1 0,-20 0,20 0,20 0,-40 0,20 0,0 0,-1 0,-19 0,20 0,0 0,0 0,-20 0,20 0,0 0,-20 0,19 0,1 0,0 0,-20-20,20 20,0 0,0 0,-20 0,20 0,-1 0,1 0,-20 0,20 0,0 0,-20 0,20 0,0 0,-1 0,-19 0,20 0,0 0,0 0,-20 0,20 0,0 0,-1 0,1 0,0 0,-20 0,20 0,0 0,0 0,-20 0,39 0,-19 0,-20 0,20 0,0 0,0 0,-20 0,20 0,-1 0,-19 0,20 0,-20 0,0 0</inkml:trace>
  <inkml:trace contextRef="#ctx0" brushRef="#br0" timeOffset="20394.03">17780 5973,'0'0,"0"0,-20 0,-20 0,40 0,-39 0,19 0,20 0,-20 0,0 0,0 0,20 0,-19 0,-1 0,20 0,-20 0,0 0,0 0,0 0,0 0,1 0,19 0,-20 0,0 0,0 0,20 0,-20 0,-19 0,39 0,-20 0,0 0,20 0,-20 0,0 0,0 0,20 0</inkml:trace>
  <inkml:trace contextRef="#ctx0" brushRef="#br0" timeOffset="30521.05">18613 5159,'20'0,"0"0,-20 0,40 0,-20-20,-20 20,19 0,21 0,-40 0,20 0,0 0,0 0,-20 0,20 0,-1 0,1 0,-20 0,20 0,0 0,-20 0,20 0,0 0,-1 0,-19 0,20 0,0 0,0 0,-20 0,20 0,-20 0,20 0,-20 0,20 0,19 0,-39 0,40 0,-20 0,0 0,19 0,-19 0,-20 0,20 0,0 0,0 0,-20 0,20 0,-1 0,-19 0,20 0,0 0,0 0,-20 0,20 0,0 0,-1 0,-19 0,20 0,0 0,-20 0,20 0,0 0,0 0,-20 0,19 0,1 0,0 0,-20 0,20 0,0 0,-20 0,20 0,0 0,-1 0,-19 0,20 0,0 0,-20 20,20-20,-20 0,20 0,0 0,-1 0,-19 0,20 0,0 0,-20 0,20 0,0 0,0 0,-20 0,19 0,1 0,0 0,-20 0,20 0,0 0,-20 0,0 20,20-20,0 0,-1 0,-19 0,0 20,20-20,0 0,0 0,-20 0,0 20,20-20,-20 0,20 0,-20 0,19 19,1-19,0 0,-20 0,0 20,20-20,-20 0,20 0,0 0,-20 20,0-20,20 20,-1-20,-19 20,0-20,0 0,20 0,0 20,-20 0,20-20,-20 19,0-19,0 20,0 0,0-20,0 0,0 0,0 20,0 0,0 0,0-20,0 19,0 1,0 0,0-20,0 20,0 0,-20-20,20 0,0 20,-20-1,20 1,0-20,0 0,0 20,-20 0,1 0,19-20,0 20,0 0,-20-20,20 19,-20-19,20 0,-20 0,20 20,0-20,0 20,-20-20,0 0,20 0,-20 0,20 0,0 20,-19-20,-1 20,20-20,-20 0,0 20,0-20,20 0,0 0,-20 0,1 0,-1 0,20 0,-20 19,0-19,20 0,-20 0,0 0,0 0,1 0,-1 0,0 0,20 0,-40 0,20 0,1 0,-1 0,-20 0,40 0,-40 0,21 0,19 0,-20 0,0 0,20 0,-20 0,0 0,0 0,20 0,-20 0,1 0,-1 0,20 0,-20 0,0 0,20 0,-20 0,0 0,1 0,19 0,-20 0,20 0,-20 0,0 0,20 0,-20 0,0 0,20 0,-19 0,-1 20,0-20,20 0,-20 0,0 0,0 0,20 0,-20 0,1 0,19 0,-20 0,0 0,0 0,20 0,-20 0,0 0,1 0,19 0,-40 0,20 0,20 0,-20 0,0 0,20 0,-20 0,1 0,-1 0,0 0,-20 0,40 0,-20 0,1 0,-1 0,20 0,-20 0,0 0,0 0,0 0,0 0,1 0,19 0,-20 0,0 0,20 0,-20 0,0 0,0 0,20 0,-19 0,-1 0,0 0,20 0,0 20,-20-20,-20 0,40 0,-19 0,-1 0,20 0,-20 0,0 0,0 0,20 0,-20 0,0 0,1 0,19 0,-20 0,0 0,0 0,20 0,-20 0,0 0,20 0,-19 0,-1 0,0 0,20 0,-20 0,20 0,-20 0,0 0,20 0,-19 0,-1 0,20 0,0-20,-20 20,0 0,20-20,-20 20,20 0,0 0,0-19,-20 19,20-20,-20 0,20 20,-19 0,19-20,0 0,0 20,0-20,0 1,0-1,0 20,0-20,0 0,0 0,0 20,0-20,0 0,0 1,0 19,0-20,0 0,0 20,0-20,0 0,0 0,0 20,0-19,0-1,0 0,0 20,0 0,0-20,0 0,0 20,0-20,0 1,0-1,0 20,0-20,19 20,-19-20,20 20,-20-20,0 20,0 0,0-20,20 20,-20-20,20 20,-20 0,20 0,-20-19,0 19,20-20,0 20,-20-20,0 20,19 0,-19 0,20 0,0 0,-20-20,0 20,20 0,0 0,0 0,-20-20,0 20,19 0,1 0,-20 0,20 0,0 0,0 0,-20 0,20 0,-1 0,1 0,-20 0,20 0,0 0,0 0,-20 0,20 0,0 0,-20 0,19 0,1 0,0 0,-20 0,20 0,0 0,0 0,-20 0,19 0,1 0,-20 0,20 0,0 0,0 0,-20 0,20 0,-1 0,1 20,-20-20,20 0,0 0</inkml:trace>
  <inkml:trace contextRef="#ctx0" brushRef="#br0" timeOffset="41167.11">19586 7382,'0'0,"20"0,-20 0,19 0,1 0,0 0,-20 0,20 0,0 0,0 0,-20 0,20 0,-1 0,-19 0,20 0,0 0,0 0,-20-20,20 20,0 0,-1 0,-19 0,20 0,0 0,0 0,0 0,19 0,-39 0,20 0,0 0,0 0,-20 0,20 0,0 0,0 0,-1 0,21 0,-20 0,0 0,0 0,-1 0,1 0,0 0,-20 0,20 0,0 0,0 0,-20 0,20 0,-1 20,1-20,0 0,20 0,-40 0,20 0,-1 0,-19 0,20 0,0 0,0 0,-20 0,0 19,20-19,0 0,0 0,-20 0,19 0,1 0,0 0,-20 0,20 0,0 0,-20 0,-20 0,20 0,-40 0,20 0,20-19,-39 19,19 0,0 0,-20 0,20 0,1 0,-1 0,0 0,20 0,-40 0,20 0,1 0,-21 0,0 0,20 0,-19 0,19 0,-40 0,21 0,19 0,-20 0,20 0,0 0,20 0,-20 0,1 0,19 0,-20 0,0 0,0 0,20 0,-20 19,0-19,1 0,19 20,-20-20,0 0,20 0,-20 0,0 0,0 0,-19 0,-1 0,20 0,-20 0,21 0,19 0,-20 0,0 0,0 0,20 0,40 0,-20 0,39 0,-19 0,59 0,-79 0,20 0,-1 0,-19 0,20 0,-1 0,-39 0,40 0,-20 0,-20 0,20 0,0 0,-20 0,20 0,-1 0,1 0,0 0,0 0,0 0,19 0,1 20,0-20,-20 0,19 0,-19 0,-20 0,20 0,0 0,-20 0,20 0,0 0,-1 0,-19 0,20 0,0 0,0 0,-20 0,20 0,0 0,-20 0,20 0,-1 0,1 0,0 0,0 0,0 0,-20 0,20 0,-20 0,0 0,-20 0,0 0,0 0,20 0,-40 0,21 0,-41 0,0 0,-19 0,39 0,-19 0,-1 0,21 0,19 0,0 20,20-20,0 0,-20 0,20 0,-20 0,0 0,1 0,-1 0,-20 0,20 0,-20 0,-19 0,39 0,0 0,0 0,1 0,-1 0,0 0,20 20,-20-20,20 0,-20 0,0 0,1 0,19 0,-20 0,0 0,20 0,-20 0,0 0,0 0,20 0,-20 0,1 0,-1 0,20 0,-20 0,0 0,20 0</inkml:trace>
  <inkml:trace contextRef="#ctx0" brushRef="#br0" timeOffset="51697.16">22443 7421,'0'0,"40"0,-40 0,20 0,19 0,-39 0,40 0,-40 0,40 0,-40 0,20 0,0 0,-20 0,19 0,-19 0,20 0,0 0,0 0,0 0,0 0,-20 0,19 0,1 0,0 0,-20 0,20 0,0 0,0 0,0 0,19 0,-19 0,20 0,-20 0,-1 0,1 0,0 0,-20 0,20 0,0 0,0 0,-20 0,39 0,-19 0,0 0,0 0,0 0,0-20,-1 20,1 0,-20 0,40 0,-20 0,-20-19,39 19,1 0,-40 0,40-20,0 20,-40 0,39 0,-19 0,20 0,-1 0,-19 0,40 0,-40 0,-1 0,-19 0,20 0,0 0,-20 0,20 0,0 0,0 0,0 0,-1 0,1 0,0 0,20 0,19 0,-39 0,20 0,-20 0,19 0,-19 0,0 0,-20 0,20 0,0 0,-20 0,20 0,-1 0,1 0,-20 0,20 0,20 0,-20 0,19 0,1 0,-40 0,20 0,0 0,0 0,-20 0,19 0,1 0,-20 0,20 0,0 0,0 0,-20 0,20 0,-1 0,1 0,-20 0,20 0,0 0,-20 0,40 0,-20 0,-20 0,19 0,1 0,0 0,-20 0,0 0,0 0,-20 0,0 0,1 0,-1 0,0 0,0 0,0 0,0 0,0 0,-19 0,19 0,-20 0,-19 0,39 0,-20 0,1 0,-1 0,20 0,-20 0,1 0,-1 0,-20 0,21 0,-1 0,0 0,40 0,-39 0,19 0,20 0,-20 0,-20 0,40 0,-20 0,1 0,-1 0,0 0,-20 0,20 0,0 0,-19 0,39 0,-20 0,0 0,0 0,0 0,-19 0,19 0,-20 0,1 0,-1 0,20 0,-20 0,1 0,-1 0,40 0,-20 0,-20 0,40 0,-19 0,-1 0,0 0,20 0,-20 0,0 0,0 0,20 0,-19 0,-1 0,0 0,20 0,-20 0,0 0,20 0,-40 0,21 0,19 0,-20 0,0 0,0 0,20 0,-20 0,-19 0,39 0,-20 0,0 0,0 0,20 0,-20 0,0 0,20 0,-20 0,1 0,-1 0,20 0,-20 0,0 0,0 0,20 0,-20 0,1 0,19 0,-20 0,0 0,0 0,0 0,0 0,0 0,1 0,-21 0,40 0,-40 0,20 0,20 0,20 0,-20 0,20 0,20 0,-40 0,20 0,19 0,-39 0,40 0,0 20,-20-20,19 0,21 0,-40 0,19 0,-19 0,-20 0,20 0,0 0,0 0,-20 0,20 0,-1 0,1 0,-20 0,20 0,20 0,-40 0,39 0,-19 0,-20 0,20 0,0 0,0 0,-20 0,20 0,0 0,-20 0,19 0,1 0,0 0,-20 0,20 0,0 0,0 0,-1 0,1 0,0 0,-20 0,20 0,0 0,0 0,-1 0,21 0,-40 0,40 0,-20 0,-20 0,20 0,-1 0,-19 0,20 0,0 0,0 0,-20 0,20 0,0 0,-1 0,-19 0,20 0,0 0,-20 0,20 0,0 0,0 0,-1 0,1 0,0 0,-20 0,20 0,0 0,0 0,-20 0,20 0,-1 0,-19 0,20 0,20 0,-40 0,20 0,0 0,-1 0,-19 0,20 0,0 0,0 0,-20 0,20 0,0 0,-20 0,20 0,-1 0,1 0,-20 0,20 0,0 0,0 0,-20 0,20 0,-1 0,1 0,-20 0,20 0,0 0,-20 0,20 0,0 0,0 0,-20 0,19 0,1 0,0 0,-20 0,20 0,0 0,-20 0,20 0,-1 0,1 0,0 0,0 0,0 0,-20 0,20 0,-1 0,1 0,-20 0,20 0,0 0,-20 0,20 0,0 0,0 0,-1 0,1 0,0 0,-20 0,20 0,-20 0,-20 0,0 0,0 0,20 0,-19 19,-1-19,0 0,0 0,0 0,0 0,20 0,-20 0,1 0,19 0,-40 0,20 0,20 20,-20-20,0 0,1 0,19 0,-20 0,0 0,0 0,20 0,-40 0,21 0,-21 0,20 0,0 0,-20 0,21 0,-1 0,0 0,-20 0,20 0,1 0,-1 0,20 0,-20 0,0 0,0 0,20 0,-20 0,-19 0,-1 0,20 0,-39 0,59 0,-40 0,20 0,0 0,-20 0,40 0,-19 0,-21 0,40 0,-20 0,0 0,0 0,20 0,-39 0,19 0,20 0,-20 0,0 0,0 0,20 0,-19 0,-1 0,20 0,-20 0,0 0,0 0,0 0,0 0,1 0,19 0,-20 0,0 0,20 0,-20 0,20 0,-20 0,0 0,20 0,-19 0,-1 0,0 0,20 0,-20 0,0 0,0 0,20 0,-19 0,-1 0,20 0,-20 0,0 0,0 0,20 0,-20 0,0 0,1 0,19 0,-20 0,0 0,20 0,-20 0,0 0</inkml:trace>
  <inkml:trace contextRef="#ctx0" brushRef="#br0" timeOffset="63616.36">3552 8215,'20'0,"0"0,0 0,-20 0,19 0,1 0,-20-20,20 20,-20 0,20 0,0 0,-20 0,20 0,-1 0,1 0,-20 0,20 0,20 0,-40 0,20 0,0 0,-1 0,-19 0,20 0,0 0,-20 0,40 0,-20 0,-20 0,19 0,1 0,0 0,-20 0,20 0,20 0,-20 0,-1 0,21 0,-40 0,40 0,-20 0,-1 0,1 0,0 0,0 0,0 0,0 0,-20 0,19 0,1 0,-20 0,20 0,0 0,0 0,-20 0,20 0,0 0,-1 0,1 0,0 0,0 0,0 0,19 0,-39 0,40 0,-20 0,-20 0,20 0,-20-20,0 0,-60 20,40 0,-19-19,-21-1,1 0,39 20,-20 0,0-20,21 20,-41 0,40 0,-19-20,39 20,-40 0,20 0,20 0,-20-20,0 20,20 0,-19 0,-1 0,0 0,20 0,0 0,-20 0,0 0,0-19,20 19,-20 0,1 0,19 0,-20 0,0 0,20 0,-20 0,20 0,-20 0,0 0,1 0,19 0,-20 0,0 0,0 0,20 19,-20-19,0 0,20 20,-20-20,1 0,-1 0,20 0,-20 20,0-20,0 0,20 0,-20 0,1 0,19 0,-20 0,0 0,20 0,0 20,0 0,0 0,0-20,20 0,-20 19,20-19,-1 20,-19-20,20 0,0 0,0 0,-20 0,20 0,0 0,-1 0,-19 0,20 0,20 0,-40 0,20 0,0 0,0 0,-20 0,39 0,-19 0,0 0,0 0,0 0,19 0,-19 0,0 0,0 0,20 0,-40 0,39 0,-19 0,0 0,0 0,0 0,-1 0,21 0,-40 0,40 0,-20 0,-20 0,39 0,-19 0,-20 0,40 20,-20-20,-20 0,20 0,-1 0,1 20,-20-20,40 0,0 0,-40 20,39-20,-19 0,0 0,0 0,0 0,-20 0,19 0,-19 20,20-20,-20 0,-20 0,1 0,-41 0,20-40,-19 40,39-20,-20 20,1-20,39 20,-40-20,0 20,40 0,-39 0,-1 0,40-19,-20 19,0 0,20 0,-20 0,1 0,-1 0,20 0,-20 0,0 0,0 0,20 0,-20 0,1 0,19 0,-20 0,0 0,0 0,20 0,-40 0,1 0,19 0,-20 0,20 0,0 0,1 0,-1 0,20 0,-20 0,0 0,0 0,20 0,-20 0,0-20,20 20,-19 0,-1 0,0 0,20 0,-20 0,0 0,0 0,20 0,-19 0,-1 0,20 0,-20 0,0 0,0 0,20 0,-20 0,0 0,20-20,0 20,20 0,-20 0,40 0,-20 0,0 0,0 0,-1 0,21 0,0 0,-20 0,19 0,1 0,-40 20,40-20,-1 0,-39 0,20 0,0 0,-20 0,20 0,0 0,0 0,-1 0,21 0,-20 0,20 0,-1 20,-19-20,0 0,20 0,-40 0,20 0,-1 0,1 0,-20 0,20 0,0 0,0 0,0 0,-1 0,1 0,0 0,0 0,0 0,-20 0,20 0,0 0,-20 0,19 0,21 19,-20-19,0 0,0 0,-1 20,-19-20,20 0,20 0,-40 0,40 0,-40 20,19-20,-19 0,20 0,0 0,-20 0,20 0,0 0,0 0,-20 0,0 0,-20 0,0-20,20 20,-20 0,-20 0,40-20,-19 20,-21-19,20 19,0-20,-19 20,39 0,-40-20,20 20,20 0,-20 0,0 0,1 0,19 0,-20 0,0 0,0 0,20 0,-20 0,0 0,0 0,1 0,-21 0,20 0,-20 0,21 0,19 0,-20 0,0 0,20 0,-20 0,0 0,0 0,20 0,-19 0,-1 0,0 0,20 0,-40 0,20 0,-19 0,19-20,0 20,20 0,-20 0,0 0,20 0,-20 0,1 0,-1 0,0 0,0 0,0 0,20 0,-20 0,0 0,1 0,19 0,-20 0,0 0,20 0,-20 0,0 0,0 0,20 0,-19 0,-1 0,0 0,20 0,-20 0,0 0,20 0,-20 0,0 0,20 0,20 0,-20 0,40 0,-20 0,39 20,1-20,-20 0,-1 20,1-20,0 0,-1 20,-19-20,20 0,-20 0,19 0,1 0,0 0,0 0,19 0,-39 0,0 0,0 0,-1 0,-19 0,20 0,0 0,0 0,0 0,19 0,-39 0,40 0,-20 0,0 0,0 0,0 0,-20 0,19 0,1 0,0 0,-20 0,20 0,0 0,-20 0,20 0,-1 0,1 0,-20 0,20 0,0 0,0 0,-20 0,20 0,-1 0,-19 0,0 0,20 0,0 0,0 0,-20 0,20 0,0 0,-20 0,0-20,-20 20,20 0,-20-20,0 20,20 0,-20 0,0 0,1-20,-1 20,20 0,-20 0,0 0,20-20,-20 20,0 0,1 0,19 0,-20-20,0 20,0 0,20 0,-20 0,0 0,20 0,-19 0,-1 0,0 0,20 0,-20 0,0 0,0 0,20 0,-20 0,20 0,-19 0,19 0,-20 0,-20 0,20 0,20 0,-20 0,1 20,19-20,-20 0,0 0,0 0,20 0,-20 0,0 0,1 0,19 0,-20 0,0 0,0 0,20 0,-20 0,0 0,20 0,-20 0,1 0,-1 0,20 0,-20 0,0 0,0 0,20 0,-20 0,1 0,19 0,-20 0,0 0,0 0,20 0,-20 0,0 0,0 0,20 0,-19 0,19 20,-20-20,20 0,-20 0,0 0,0 0,20 0,-20 0,1 0,-1 0,20 0,-20 0,0 0,20 0,-20 0,0 0,0 0,20 0,-19 0,-1 0,20 0</inkml:trace>
  <inkml:trace contextRef="#ctx0" brushRef="#br0" timeOffset="68120.81">3889 8096,'-19'0,"19"-20,0 20,-20 0,0 0,0 0,20-20,0 20,-20 0,0 0,0 0,20 0,0 0,-19 0,-1 0,20 0,-20 0,0 0,0 0,20 0,-20 0,1 0,-1 0,20 20,0-20,-20 0,0 0,20 0,-20 0,0 0,20 0,-20 0,20 0,-19 0,19 0,0 0,19 0,1 0,0 0,-20 0,20 0,0 0,-20 0,20 0,0 0,-1 0,-19 0,20 0,0 0,0 0,-20 0,20 0,0 0,-20 0,19 0,1 0,0 0,-20 0,0 0,20 0,0 0,0 0,-20 0,20 0,-1 0</inkml:trace>
  <inkml:trace contextRef="#ctx0" brushRef="#br0" timeOffset="79412.92">23039 6628,'0'0,"19"0,1 0,-20 0,20 0,0 0,0 0,-20-20,20 20,0 0,-1 0,-19 0,20 0,0 0,-20 0,20 0,0 0,0 0,-20 0,19 0,1 0,0 0,-20 0,20 0,0 0,0 0,-20 0,19 0,1 0,-20 0,20 0,0 0,0 0,-20 0,20 0,0 0,-1 0,-19 0,0 0,20 0,0 0,-20 0,20 0,0 0,0 0,-20 0,19 0,1 0,-20 20,20-20,-20 0,20 0,0 0,-20 0,20 0,-1 0,1 19,-20-19,20 0,0 0,-20 0,20 0,-20 0,0 20,0-20,0 0,20 0,-20 20,20-20,-20 20,0-20,19 0,-19 20,20-20,-20 20,20-1,-20-19,0 0,20 0,0 0,-20 20,0 0,20-20,-20 0,0 20,0 0,0 0,0-20,0 0,0 19,0 1,0 0,0-20,0 20,0 0,0-20,0 20,0 0,0-1,0-19,0 20,0 0,0 0,0-20,0 0,0 20,0 0,0-20,0 19,0 1,-20-20,20 20,0-20,0 20,-20-20,20 20,0 0,-20-20,20 0,-20 20,20-1,-20-19,20 20,0 0,-19-20,19 20,-20-20,20 0,0 0,0 20,-20-20,20 20,-20-20,0 0,20 19,-20-19,0 0,1 0,-1 0,0 0,0 0,0 0,0 0,1 0,19 0,-20 0,0 0,20 0,-40 0,20 0,1 0,-21 0,0 0,20 0,0 0,1 0,-1 0,-20 0,40 0,-20-19,0 19,1 0,19 0,-20 0,0 0,0-20,-20 20,21 0,-1 0,20 0,-20 0,0 0,20 0,-20 0,0 0,0 0,20 0,-19 0,-1 0,0 0,20 0,-20 0,0 0,20 0,-20 0,1 0,-1 0,20 0,-20 0,0 0,0 0,20 0,-20 0,0 0,20 0,-19 0,-1 0,0 0,20 0,-20 0,0 0,0 0,20 0,-19 0,-1 0,0 0,20 0,-20 0,-20 0,40 0,-20 0,1 0,19 0,-20 0,0 0,0 0,20 0,-20 0,0 0,1 0,19 0,-20 0,0 0,20 0,-20 0,0 0,0 0,20 0,0 0,-19 0,-1 0,0 0,20-20,-20 20,0 0,0-20,20 20,-20 0,20-20,0 20,-19 0,19-20,0 1,0-1,0 20,0-20,-20 20,20-20,0 20,0-20,0 0,0 0,0 20,0 0,0 0,0 0,0-19,0-1,0 0,0 20,20-20,-20 0,19 20,-19-20,0 1,20-1,-20 20,20 0,-20-20,0 0,20 20,-20-20,0 20,0 0,20-20,-20 0,20 20,0 0,-20-19,0-1,0 0,0 20,19 0,-19-20,0 0,20 20,-20-20,0 20,0 0,20 0,0 0,-20-19,20 19,-20-20,20 20,-20 0,19 0,1-20,-20 20,20 0,0-20,-20 20,20-20,0 20,-1 0,-19 0,20 0,0 0,0 0,-20-20,20 20,0 0,-20 0,20 0,-1 0,1 0,-20 0,0-19,20 19,0 0,0 0,-20 0,20 0,-1 0,1 0,0 0,0 0,0 0,0-20,19 20,-39 0,20 0,0 0,0 0,-20 0,20 0,0 0,-1 0,-19 0,20 0,0 0,-20 0,20 0,0 0,0 0,-20 0,0 0,20 0,-1 0,1 0,-20 0,20 0,-20 20,20-20,-20 0,20 0,0 0,-1 0,-19 19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8-08-14T21:34:27.5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14228 11370,'20'0,"0"0,0 0,-1 0,1 0,20 0,-20 0,0 0,19 0,-19 0,0 0,0 0,19 0,-19 0,-20 0,20 0,-20 0,20 0,0 0,-20 0,0-20,20 20,0 0,-1 0,-19 0,20 0,0 0,0 0,-20 0,40 0,-21 0,-19 0,20 0,0 0,0 0,-20 0,20 0,0 0,-20 0,19 0,1 0,0 0,-20 0,20 0,0 0,0 0,-20 0,20 0,-1 0,-19 0,20 0,0 0,0 0,-20 0,20 0,0 0,-1 0,-19 0,20 0,0 0,-20 0,20 0,0 0,0 0,-20 0,20 0,19 0,-39 0,20 20,0-20,0 0,-20 0,20 0,-1 0,-19 0,20 0,0 0,0 0,-20 0,20 0,0 0,0 0,-20 0,19 0,1 0,-20 0,20 0,0 0,-20 0,20 0,-20 0,20 0,-1 0,1 0,-20 0,20 0,0 0,-20 0,20-20,0 20,-1 0,-19 0,20 0,0 0,0 0,-20 0,20 0,0 0,-20 0,20 0,-1 0,1 0,-20 0,20 0,0 0,0 0,-20 0,20 0,-1 0,1 0,-20 0,20 0,0 0,-20 0,20 0,0 0,-1 0,-19 0,20 0,0 0,0 0,-20 0,20 0,0 0,-20 0,20 0,-1 0,1 0,-20 0,20 20,0-20,0 0,-20 0,20 0,-1 0,-19 0,0 0,20 0,0 0,0 0,0 0,0 0,0 0,-20 20,19-20,1 0,-20 0,-20 0,20 0,-39 0,19 0,20 0,-20 0,-20 0,40 0,-20 0,1 0,-1 0,20 0,-20 0,20 0,-20 0,20 0,-20 0,0 0,1 0,19 0,-20 0,0 0,0 0,20 0,-20 0,0 0,20 0,-20 0,1 0,-1 0,20 0,-20 0,0 0,0 0,0 0,1 0,-1 0,20 0,-20 0,0 0,0 0,20 0,0 0,-20 0,1 0,19 0,-20 0,0 0,0 0,0 0,0 0,0 0,20 0,-19 0,-1 0,0 0,20 0,-20 0,0 0,20 0,-20 0,1 0,-1 0,20 0,-20 0,0 0,20 0,-20 0,20 0,-20 0,1 0,19 0,-20 0,0-20,0 20,20 0,-20 0,0 0,0 0,20 0,-19 0,-1 0,20 0,-20 0,0 0,0 0,20 0,-20 0,1 0,-1 0,20 0,-20 0,0 0,20 0,-20 0,0 0,0 0,1 0,-21 0,40 0,-20 0,0 0,0 0,20 0,-19 0,-1 0,0 0,20 0,-20 0,-20 0,40 0,-20 0,1 0,19 0,-20 0,0 0,0 0,20 0,-20 0,0 0,1 0,19 0,-20 0,0 0,20 0,-20 0,0 0,0 0,20 0,-19 0,-1 0,0 0,20 0,-20 0,0 0,0 0,20 0,-20 0,-19 0,39 0,-20 0,0 0,20 0,-20 0,0 0,1 0,19 0,-20 0,0 0,0 0,20 0,-20 0,0 0,20 0,-19 0,-1 0,0 0,20 0,-20 0,0 0,0 0,20 0,0 0,0 0,0 0,40 0,-40 0,20 0,-20 0,20 0,0 0,-20 0,19 0,1 0,0 0,-20 0,0 20,20-20,0 0,-20 0,20 0,-1 0,1 0,-20 0,20 0,0 0,0 0,-20 0,20 0,-1 0,-19 0,20 0,0 0,0 0,-20 0,20 0,0 0,0 0,-20 0,19 0,1 0,0 0,-20 0,20 0,0 0,-20 0,20 0,-1 0,1 0,-20 0,20 0,0 0,0 0,0 0,-1 0,1 0,0 0,0 0,0 0,-20 0,20 0,0 0,-20 0,19 0,21 0,-40 20,20-20,0 0,0 0,-20 0,19 0,1 0,0 0,-20 0,20 0,0 0,-20 0,20 0,0 0,-1 0,-19 0,20 0,0 0,0 0,-20 0,20 0,0 0,-20 0,19 0,1 0,0 0,-20 0,20 0,0 0,0 0,-20 0,20 0,-1 0,-19 0,20 0,0 0,0 0,-20 0,20 0,0 0,-1 0,-19 0,20 0,0-20,-20 20,20 0,0 0,0 0,-20 0,19 0,1 0,0 0,-20 0,20 0,0 0,-20-20,0 20,20 0,0 0,-1 0,-19-20,0 20,20 0,0 0,0 0,-20 0,20 0,0 0,-20 0,19 0,1 0,0 0,-20 0,20 0,0 0,0 0,-20 0,19 0,1 0,0 0,-20 0,20 0,0 0,-20 0,20 0,0 0,-1 0,-19 0,20 0,0 0,0 0,-20 0,20 0,0 0,-20 0,19 0,1 0,0 0,-20 0,20 0,0 0,0 0,-20 0,20 0,-20 20,0-20,0 0,19 0,-19 0,20 0,0 0,-20 0,-20 0,20 0,-20 0,1 0,19 0,-20 0,-20 0,40 0,-20 0,0 0,0 0,20 0,-19 0,-1 0,0 0,20 0,-20 0,0 0,20 0,-20 0,-19 0,39 0,-40 0,0 0,40 0,-20 0,-19 0,39 0,-20 0,0 0,0 0,20 0,-20 0,1 0,-1 0,20 0,-20 0,0 0,20 0,-20 0,0 0,1 0,19 0,-20 0,0 0,0 0,0 0,0 0,0 0,20 0,-19 0,-1 0,20 0,-20 0,0 0,0 0,20 0,-20 0,1 0,-1 0,20 0,-20 0,0 0,0 0,0 0,1 0,19 0,-20 0,0 0,0 0,20 0,-20 0,0 0,0 0,20 20,-19-20,-1 0,20 0,-20 0,0 0,0 0,20 0,-20 0,1 0,-1 0,20 0,-20 0,0 0,20 0,-20 0,0 0,0 0,20 0,-19 0,-1 0,0 0,0 0,0 0,0 0,20 0,-19 0,-1 0,20 0,-20 0,0 0,0 0,20 0,-20 0,0 0,1 0,19 0,-20 0,0 0,20 0,-20 0,0 0,0 0,20 0,-19 0,-1 0,0 0,20 0,-20 0,0 0,20 0,-20 0,1 0,-1 0,20 0,-20 0,0 0,0 0,20 0,-20 0,0 0,1 0,19 0,-40 0,20 0,20 0,-20 0,0 0,20 0,-19 0,-1 0,0 0,20 0,-20 0,0 0,0 0,20 0,-19 0,-1 0,20 0,-20 0,0 0,0 0,20 0,-20 0,20 0,0 0,0 0,20 0,0 20,0-20,-20 0,20 20,0-20,-20 0,19 0,1 0,0 0,-20 0,0 0,20 0,0 0,0 0,-20 0,19 0,1 0,-20 0,20 0,0 0,0 0,-20 0,20 0,-1 0,1 0,-20 0,20 0,0 0,-20 0,20 0,0 0,0 0,-20 0,19 0,1 0,0 0,-20 0,20 0,20 0,-40 0,19 0,1 0,0 0,-20 0,20 0,0 0,0 0,-1 0,1 0,-20 0,20 0,0 0,0 0,-20 0,20 0,0 0,-1 0,-19 0,20 0,0 0,-20 0,20 0,0 0,0 0,-20 0,19 0,1 0,0 0,-20 0,20 0,0 0,-20 0,40 0,-21 0,1 0,0 0,0 0,-20 0,20 0,0 0,-1 0,-19 0,20 0,0 0,0 0,0 0,0 0,0 0,-20 0,19 0,21 0,-40 0,20 0,0 0,-20 0,20 0,-1 0,1 0,-20 0,20 0,0 0,0 0,-20 0,20 0,-1 0,-19 0,20 0,0 0,0 0,-20 0,20 0,0 0,0 0,-20 0,19 0,1 0,-20 0,20 0,0 0,0 0,-20 0,20 0,-1 0,1 0,-20 0,20 0,0 0,0 0,-20 0,20 0,-1 0,-19 0,20 0,0 0,0 0,-20 0,20 0,0 0,0 0,-20 0,39 0,-19 0,-20 0,20 0,0 0,-20 0,20 0,-1 0,1 0,-20 0,20 0,0 0,0 0,-20 0,20 0,0 0,-40 0,0 0,0 0,0 0,-20 0,21 0,-21 0,20 0,20 0,-20 0,0 0,20 0,-19 0,-1 0,0 0,-20 0,20 0,-19 0,-1 0,20 0,0 0,0 0,1 0,-1 0,0 0,0 0,20 0,-20 0,0 0,1 0,19 0,-20 0,0 0,0 0,0 0,0 0,20 0,-20 0,1 0,-1 0,20 0,0 0,-20 0,0 0,0 0,20 0,-20 0,1 0,19 0,-20 0,0 0,0 0,20 0,-20 0,0 0,1 0,19 0,-20 0,0 0,20 0,-20 0,0 0,0 0,20 0,-20 0,1 0,-1 0,20 0,-20 0,0 0,20 0,0 0,-20 0,0 0,1 0,19 0,-20 0,0 0,0 0,20-20,0 20,-20 0,0 0,20 0,-20 0,1 0,-1 0,20 0,-20 0,-20 0,40 0,-20 0,1 0,-1 0,20 0,-20 0,0 0,20 0,-20 0,0 0,0 0,1 0,-21 0,40 0,-40 0,20 0,1 0,-1-20,0 20,20 0,-20 0,0 0,0 0,20 0,-39 0,19 0,20 0,-40 0,20 0,0 0,1 0,-21 0,40 0,-20 0,0 0,20 0,-20 0,1 0,-1 0,0 0,0 0,0 0,20 0,-20 0,1 0,-1 0,20 0,0 0,0 0,20 0,-1 0,-19 0,20 0,0 0,0 0,-20 0,20 0,0 0,-20 0,19 0,1 0,0 0,-20 0,40 0,-20 0,-20 0,19 0,1 0,0 0,-20 0,20 0,0 0,-20 0,20 0,0 0,-1 0,-19 0,20 0,0 0,0 0,-20 0,20 0,0 0,-1 0,-19 0,20 0,0 0,-20 0,20 0,0 0,0 0,-20 0,19 0,1 0,0 0,-20 0,20 0,0 0,-20 0,20 0,0 0,-1 0,-19 0,20 0,0 0,0 0,-20 0,20 0,0 0,-20 0,19 0,1 0,0 0,-20 0,40 0,-20 0,0 0,-1 0,1 0,-20 0,20 0,0 0,0 20,-20-20,39 0,-19 0,-20 20,0-20,20 0,0 0,0 0,-20 0,20 0,0 0,-20 0,19 0,1 0,0 0,-20 0,20 0,0 0,0 0,-20 0,19 0,1 0,-20 0,20 0,0 0,0 0,0 0,-1 0,1 0,-20 0,20 20,0-20,0 0,-20 0,20 0,0 0,-20 0,19 0,1 0,0 0,-20 0,20 0,0 0,0 0,-20 19,0-19,19 0,1 0,-20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2T21:06:19.62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1057 1 24575,'25'1'0,"0"2"0,0 1 0,1 2 0,-1 1 0,39 14 0,-33-10 0,-2-1 0,2-2 0,38 5 0,-37-7 0,-1-1 0,1 4 0,-1 0 0,-1 3 0,1-1 0,-1 3 0,-1 0 0,33 22 0,40 22 0,-41-26 0,100 73 0,31 26 0,-171-113 0,-1 2 0,-2 0 0,0 1 0,-1 0 0,0 1 0,-2 2 0,23 47 0,1-1 0,-22-42 0,-2 0 0,1 2 0,-4-1 0,-1 0 0,1 2 0,-4 1 0,-1-1 0,0 1 0,-3 1 0,0-1 0,-1 48 0,-6 1414 0,2-1457 0,-3-1 0,0 1 0,-3-2 0,0-1 0,-3 1 0,-1 0 0,-2-1 0,-1 0 0,-1-1 0,-20 32 0,-6 7 0,24-39 0,0-3 0,-2 0 0,-25 30 0,30-43 0,-1-2 0,0 1 0,-2-1 0,0-1 0,-1-1 0,0-1 0,-1-1 0,0 1 0,-27 9 0,18-10 0,-2-3 0,1 1 0,-2-4 0,2 1 0,-2-2 0,-36 0 0,-416-2 0,218-5 0,212 0 0,1-3 0,-61-13 0,25 3 0,65 9 0,1 2 0,1-4 0,0 1 0,0-2 0,1 0 0,-31-22 0,-43-20 0,66 38 0,0-1 0,0-2 0,1 0 0,2-2 0,0-1 0,1-1 0,0-1 0,3-2 0,0 0 0,0-1 0,3 0 0,0-2 0,1-1 0,2 0 0,-15-36 0,-6-17 0,15 37 0,-18-56 0,26 59 0,2 0 0,3-1 0,-1 0 0,4 0 0,-1-46 0,9-490 0,0 542 0,1 1 0,1-2 0,4 2 0,-1 0 0,27-61 0,17-71 0,-32 87 0,2 3 0,6 1 0,1 0 0,72-127 0,-64 137 0,0 3 0,49-60 0,-68 101 0,0 1 0,0 1 0,3 0 0,-1 2 0,2 1 0,1 1 0,-1 0 0,42-20 0,33-3 0,0 4 0,1 5 0,2 4 0,1 5 0,0 3 0,1 5 0,2 6 0,106 3 0,-194 4 0,1-2 0,0 0 0,-2-1 0,2-1 0,-1-1 0,-1 0 0,2-1 0,-3-1 0,1 0 0,1 0 0,-2-1 0,14-12 0,8-1 0,-5 4 67,58-20 0,5-1-1566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2T21:08:04.50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0 310 24575,'363'-1'0,"727"15"0,588 7 0,-1115-24 0,1483 3 0,-1997 3 0,0 2 0,85 20 0,-84-14 0,0-2 0,76 3 0,-78-10 0,-1 2 0,0 2 0,83 22 0,-85-20 0,0-1 0,0-2 0,56-1 0,-45-2 0,86 12 0,-69-4 0,1-4 0,142-7 0,-79-2 0,349 4 0,-457-6 0,-29 5 0,1 0 0,-1 0 0,0-1 0,0 1 0,0 0 0,1 0 0,-1-1 0,0 1 0,0 0 0,0 0 0,0-1 0,0 1 0,0 0 0,0 0 0,0-1 0,1 1 0,-1 0 0,0-1 0,0 1 0,0 0 0,0 0 0,0-1 0,-1 1 0,1 0 0,0-1 0,0 1 0,0 0 0,0 0 0,0-1 0,0 1 0,0 0 0,0 0 0,-1-1 0,1 1 0,0 0 0,0 0 0,0 0 0,-1-1 0,1 1 0,0 0 0,0 0 0,0 0 0,-1-1 0,-44-27 0,29 19 0,-46-27 0,21 13 0,-57-42 0,45 24 0,-75-76 0,23 13 0,29 45 0,124 104 0,2-2 0,86 55 0,-41-30 0,-24-19 0,-45-32 0,-1 0 0,0 1 0,-2 2 0,35 35 0,-41-37 0,-9-11 0,-1 1 0,1 0 0,-2 1 0,11 14 0,-16-21 0,0-1 0,-1 0 0,1 1 0,0-1 0,-1 0 0,1 1 0,-1-1 0,0 1 0,1-1 0,-1 1 0,0-1 0,0 1 0,0-1 0,0 1 0,0-1 0,0 1 0,0-1 0,-1 1 0,1-1 0,-1 1 0,1-1 0,-1 1 0,1-1 0,-1 0 0,0 1 0,1-1 0,-1 0 0,0 0 0,0 1 0,0-1 0,0 0 0,0 0 0,0 0 0,-1 0 0,1 0 0,0 0 0,0-1 0,-1 1 0,-1 0 0,-12 7 0,-1-2 0,0 0 0,-1 0 0,-22 3 0,18-4 0,1 0 0,-32 14 0,20-5 0,-1-1 0,-1-2 0,0-1 0,-1-1 0,-35 3 0,-61 16 0,112-23 0,1 2 0,-1 1 0,1 0 0,1 1 0,0 1 0,-19 14 0,-5 2 0,27-17 0,2 1 0,-1 0 0,1 1 0,1 1 0,-16 18 0,13-12 0,-1-2 0,-18 16 0,12-15-108,3-2-311,-2 1 0,-25 14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2T21:08:09.77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8154 69 24575,'-204'16'0,"3"0"0,-3175-15 0,1573-3 0,732 2 0,1017-3 0,-64-10 0,62 5 0,-57-1 0,26 9 0,11 1 0,0-3 0,-88-14 0,27 2 0,96 12 0,-80-14 0,69 8 0,-1 2 0,0 3 0,-99 5 0,37 1 0,85-3-1365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2T21:08:11.31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0 451 24575,'1'-1'0,"-1"-1"0,1 0 0,-1 1 0,1-1 0,0 1 0,-1-1 0,1 1 0,0-1 0,0 1 0,0-1 0,0 1 0,1 0 0,-1-1 0,0 1 0,0 0 0,1 0 0,2-1 0,30-19 0,-26 16 0,82-46 0,124-78 0,-104 48 0,-64 52 16,93-40-1,-56 29-1411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2T21:08:14.32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24575,'135'118'0,"-118"-103"0,0-1 0,2-1 0,0 0 0,37 17 0,-10-5 0,-17-10 0,2-2 0,0-1 0,48 12 0,26 9 0,72 19 0,-115-27-76,-21-7-354,1-2 1,63 14-1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29A6ECB-06F7-41CE-9C32-E666E61B57D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1062F8C0-9EA4-4673-9143-04A2ACD1C8F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4EA0809C-ECDF-4062-97B8-F29D5F095AC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376EFCCB-F04E-4614-9756-E4658046FEC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5004A95F-8627-4C9C-A0C4-0BF634AEAE9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C5A89FEB-1042-4CC7-B934-D69724DD85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CF2617F-EA2E-48A6-87ED-B587BD7631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A7262217-C177-4B2C-A4F5-31C2D0A1EF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EC4926-5D05-4B7C-A588-E410D63C933F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E35BFA8-CF64-43B7-BCC6-4383856F6E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535284E-E641-49AD-A796-1B2786180C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77EB3743-96B6-4160-A4EB-CE6C67EF5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4" r="19102" b="69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oriz_4C.eps">
            <a:extLst>
              <a:ext uri="{FF2B5EF4-FFF2-40B4-BE49-F238E27FC236}">
                <a16:creationId xmlns:a16="http://schemas.microsoft.com/office/drawing/2014/main" id="{0A403E36-8B86-4C00-878A-D3ADECD90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5638800"/>
            <a:ext cx="282575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E0B4296-BA11-4DA6-8D6A-2626F9C966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52671C0-4B46-455E-A039-CF1599FFCD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D45031F-CB96-4465-92E3-A3AE6B9E72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BB05B-8966-4172-8A99-388E80E6BC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F5C82C-D05D-40F2-A7FA-3BC370BC60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84287A-5EF7-46EA-B53B-FB8854B16C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B888BE-073A-4236-9ACD-45C36C0FF7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9D8B2-E009-47B4-9759-808A81125B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500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B5A0D1-3070-41B3-9284-07048FCF84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889130-3B66-4DBE-8A35-85C0350562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05D2CE-5186-4449-BCF0-07351062C7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28D2A-4FE3-4573-8A22-44FCBE1275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85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9DEB8A-23BD-4900-AD12-79C53ECDBB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4AE4BF-DBB3-4BD1-8A0B-9D839E1515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C447FD-4C5D-496D-BAB5-13337F9A82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6CE5-7939-442A-A688-832DBA53F3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2297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B18F08-2D05-4239-BFCB-05C423A6FA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776839-5985-4D71-85FA-7ED58AC179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D31E58-B546-4B54-BDEA-F1F3C0A2DB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BA0C4-2BB4-4783-82CC-5621A8BADB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852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C73254-D88C-42AA-8A90-3153EFEA53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9434B1-EC90-4BCF-8059-902BB48A51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3AAA4C-E822-42D6-AED7-391B819D4A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B95C5-49C4-4B17-8605-01BDCEE4C0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7345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01176AF-E83B-4E24-A793-BC29FD5A76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D1A5F0E-2D3F-4DDA-B95D-4017443CE7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6A4490A-E71E-4727-8A47-4F003A1D96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0DE5B-7079-454E-8445-EF0559F22B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860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F0D534F-6307-4151-A45E-86D6FFBF96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29BC81A-B5D9-408D-86E9-BCEB2B4C7C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EEE844B-191E-42EE-8678-F76672DBBE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D7765-4BA5-4360-9263-21544A1631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8604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3370ACB-7EDB-4DE6-B609-12AC80DA7C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F7BA8C4-81B7-4129-9A00-B8C0FD9BDB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F2A6F07-F397-4EE9-8882-E36992109E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D030E-9C52-4B12-8847-EDA9F501E2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062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FFB767-1B4B-482D-B771-385C68AA87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087514-91B0-45D6-95C3-F9AFFF5150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53C5C2-6819-4EF2-9699-0E300C31F4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8B7A3-85BF-42DB-9F4F-23382D583E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9970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B239E8-46AD-4A42-88CA-2ABF952898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FC04D4-CDA0-4AA0-9731-D705B00F8F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8EA251-0B63-4C88-B308-BE9E151AB9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4FC56-6D4C-4F05-BB09-A03D990699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6561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2BCC952-BE39-469A-BC12-7C9CD67E7F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CDDC415-375F-4D21-8F26-4BDD3DF00F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6436" name="Rectangle 4">
            <a:extLst>
              <a:ext uri="{FF2B5EF4-FFF2-40B4-BE49-F238E27FC236}">
                <a16:creationId xmlns:a16="http://schemas.microsoft.com/office/drawing/2014/main" id="{3FADFB10-4424-4EEF-8F17-6882D8C4C1A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alibri" pitchFamily="34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6437" name="Rectangle 5">
            <a:extLst>
              <a:ext uri="{FF2B5EF4-FFF2-40B4-BE49-F238E27FC236}">
                <a16:creationId xmlns:a16="http://schemas.microsoft.com/office/drawing/2014/main" id="{4DBE896E-A264-4F63-AFA3-DC16E795549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" pitchFamily="34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6438" name="Rectangle 6">
            <a:extLst>
              <a:ext uri="{FF2B5EF4-FFF2-40B4-BE49-F238E27FC236}">
                <a16:creationId xmlns:a16="http://schemas.microsoft.com/office/drawing/2014/main" id="{C95A628B-DC5B-4464-A048-250DB5CC6A8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7ED3B55-7D00-4221-BDBB-88D4F60DD7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8" descr="Picture 2.jpg">
            <a:extLst>
              <a:ext uri="{FF2B5EF4-FFF2-40B4-BE49-F238E27FC236}">
                <a16:creationId xmlns:a16="http://schemas.microsoft.com/office/drawing/2014/main" id="{BAC8A17C-56D8-4EB6-AE49-80B88799E0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24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>
            <a:extLst>
              <a:ext uri="{FF2B5EF4-FFF2-40B4-BE49-F238E27FC236}">
                <a16:creationId xmlns:a16="http://schemas.microsoft.com/office/drawing/2014/main" id="{144E5501-9359-40DC-A768-03025279B6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735638"/>
            <a:ext cx="144780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2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210.png"/><Relationship Id="rId4" Type="http://schemas.openxmlformats.org/officeDocument/2006/relationships/customXml" Target="../ink/ink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customXml" Target="../ink/ink10.xml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12" Type="http://schemas.openxmlformats.org/officeDocument/2006/relationships/image" Target="../media/image19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11" Type="http://schemas.openxmlformats.org/officeDocument/2006/relationships/customXml" Target="../ink/ink9.xml"/><Relationship Id="rId5" Type="http://schemas.openxmlformats.org/officeDocument/2006/relationships/customXml" Target="../ink/ink6.xml"/><Relationship Id="rId10" Type="http://schemas.openxmlformats.org/officeDocument/2006/relationships/image" Target="../media/image180.png"/><Relationship Id="rId4" Type="http://schemas.openxmlformats.org/officeDocument/2006/relationships/image" Target="../media/image150.png"/><Relationship Id="rId9" Type="http://schemas.openxmlformats.org/officeDocument/2006/relationships/customXml" Target="../ink/ink8.xml"/><Relationship Id="rId14" Type="http://schemas.openxmlformats.org/officeDocument/2006/relationships/image" Target="../media/image20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15CA8F07-B8D0-46BE-B144-EEEA395523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66675" y="533400"/>
            <a:ext cx="8953500" cy="3505200"/>
          </a:xfrm>
        </p:spPr>
        <p:txBody>
          <a:bodyPr/>
          <a:lstStyle/>
          <a:p>
            <a:pPr algn="r" eaLnBrk="1" hangingPunct="1">
              <a:lnSpc>
                <a:spcPct val="130000"/>
              </a:lnSpc>
            </a:pPr>
            <a:br>
              <a:rPr lang="en-US" altLang="en-US" sz="3600" b="1" dirty="0">
                <a:solidFill>
                  <a:srgbClr val="008080"/>
                </a:solidFill>
              </a:rPr>
            </a:br>
            <a:br>
              <a:rPr lang="en-US" altLang="en-US" sz="3600" b="1" dirty="0">
                <a:solidFill>
                  <a:srgbClr val="008080"/>
                </a:solidFill>
              </a:rPr>
            </a:br>
            <a:br>
              <a:rPr lang="en-US" altLang="en-US" sz="3600" b="1" dirty="0">
                <a:solidFill>
                  <a:srgbClr val="008080"/>
                </a:solidFill>
              </a:rPr>
            </a:br>
            <a:r>
              <a:rPr lang="en-US" altLang="en-US" sz="3600" b="1" dirty="0">
                <a:solidFill>
                  <a:srgbClr val="008080"/>
                </a:solidFill>
              </a:rPr>
              <a:t>God’s Truth on Gender Confusion</a:t>
            </a:r>
            <a:br>
              <a:rPr lang="en-US" altLang="en-US" sz="3600" b="1" i="1" dirty="0">
                <a:solidFill>
                  <a:srgbClr val="008080"/>
                </a:solidFill>
              </a:rPr>
            </a:br>
            <a:br>
              <a:rPr lang="en-US" altLang="en-US" sz="3600" b="1" i="1" dirty="0">
                <a:solidFill>
                  <a:srgbClr val="008080"/>
                </a:solidFill>
              </a:rPr>
            </a:br>
            <a:r>
              <a:rPr lang="en-US" altLang="en-US" sz="2800" b="1" i="1" dirty="0">
                <a:solidFill>
                  <a:srgbClr val="008080"/>
                </a:solidFill>
              </a:rPr>
              <a:t> </a:t>
            </a:r>
            <a:br>
              <a:rPr lang="en-US" altLang="en-US" b="1" dirty="0">
                <a:solidFill>
                  <a:srgbClr val="008080"/>
                </a:solidFill>
              </a:rPr>
            </a:br>
            <a:br>
              <a:rPr lang="en-US" altLang="en-US" b="1" dirty="0">
                <a:solidFill>
                  <a:srgbClr val="008080"/>
                </a:solidFill>
              </a:rPr>
            </a:br>
            <a:endParaRPr lang="en-US" altLang="en-US" b="1" i="1" dirty="0">
              <a:solidFill>
                <a:srgbClr val="008080"/>
              </a:solidFill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B2B5A9C9-1D78-4C48-9FA9-B22AF31CE1F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810000" y="3848100"/>
            <a:ext cx="5105400" cy="1143000"/>
          </a:xfrm>
        </p:spPr>
        <p:txBody>
          <a:bodyPr/>
          <a:lstStyle/>
          <a:p>
            <a:pPr algn="r" eaLnBrk="1" hangingPunct="1"/>
            <a:r>
              <a:rPr lang="en-US" altLang="en-US" sz="2400" b="1">
                <a:solidFill>
                  <a:srgbClr val="008080"/>
                </a:solidFill>
              </a:rPr>
              <a:t>glenn t. stanton </a:t>
            </a:r>
          </a:p>
          <a:p>
            <a:pPr algn="r" eaLnBrk="1" hangingPunct="1"/>
            <a:r>
              <a:rPr lang="en-US" altLang="en-US" sz="2400" b="1" i="1">
                <a:solidFill>
                  <a:srgbClr val="008080"/>
                </a:solidFill>
              </a:rPr>
              <a:t>director, family formation studies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0" y="0"/>
            <a:ext cx="8686800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altLang="en-US" sz="3600" b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		</a:t>
            </a: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EB24573-2B9F-42E1-BCDC-01A9B4350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6125387" cy="688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99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8467" y="0"/>
            <a:ext cx="9220200" cy="5300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altLang="en-US" sz="3600" b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lnSpc>
                <a:spcPct val="200000"/>
              </a:lnSpc>
              <a:defRPr/>
            </a:pPr>
            <a:r>
              <a:rPr lang="en-US" altLang="en-US" sz="40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How did we get here?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</a:t>
            </a: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577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F1273-A023-49E0-A826-2E9A7264C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447800"/>
            <a:ext cx="9067800" cy="4438650"/>
          </a:xfrm>
        </p:spPr>
        <p:txBody>
          <a:bodyPr/>
          <a:lstStyle/>
          <a:p>
            <a:pPr marL="0" indent="0" eaLnBrk="1" hangingPunct="1">
              <a:lnSpc>
                <a:spcPct val="200000"/>
              </a:lnSpc>
              <a:spcBef>
                <a:spcPct val="0"/>
              </a:spcBef>
              <a:buNone/>
              <a:defRPr/>
            </a:pPr>
            <a:r>
              <a:rPr lang="en-US" sz="2800" b="1" dirty="0">
                <a:solidFill>
                  <a:srgbClr val="008080"/>
                </a:solidFill>
                <a:latin typeface="+mj-lt"/>
                <a:ea typeface="+mj-ea"/>
                <a:cs typeface="+mj-cs"/>
              </a:rPr>
              <a:t>The proposition of </a:t>
            </a:r>
          </a:p>
          <a:p>
            <a:pPr marL="0" indent="0" eaLnBrk="1" hangingPunct="1">
              <a:lnSpc>
                <a:spcPct val="200000"/>
              </a:lnSpc>
              <a:spcBef>
                <a:spcPct val="0"/>
              </a:spcBef>
              <a:buNone/>
              <a:defRPr/>
            </a:pPr>
            <a:r>
              <a:rPr lang="en-US" sz="2800" b="1" dirty="0">
                <a:solidFill>
                  <a:srgbClr val="008080"/>
                </a:solidFill>
                <a:latin typeface="+mj-lt"/>
                <a:ea typeface="+mj-ea"/>
                <a:cs typeface="+mj-cs"/>
              </a:rPr>
              <a:t>		the </a:t>
            </a:r>
            <a:r>
              <a:rPr lang="en-US" sz="2800" b="1" u="sng" dirty="0">
                <a:solidFill>
                  <a:srgbClr val="008080"/>
                </a:solidFill>
                <a:latin typeface="+mj-lt"/>
                <a:ea typeface="+mj-ea"/>
                <a:cs typeface="+mj-cs"/>
              </a:rPr>
              <a:t>same-sex family </a:t>
            </a:r>
          </a:p>
          <a:p>
            <a:pPr marL="0" indent="0" eaLnBrk="1" hangingPunct="1">
              <a:lnSpc>
                <a:spcPct val="200000"/>
              </a:lnSpc>
              <a:spcBef>
                <a:spcPct val="0"/>
              </a:spcBef>
              <a:buNone/>
              <a:defRPr/>
            </a:pPr>
            <a:r>
              <a:rPr lang="en-US" sz="2800" b="1" dirty="0">
                <a:solidFill>
                  <a:srgbClr val="008080"/>
                </a:solidFill>
                <a:latin typeface="+mj-lt"/>
                <a:ea typeface="+mj-ea"/>
                <a:cs typeface="+mj-cs"/>
              </a:rPr>
              <a:t>			challenged the fundamental truth</a:t>
            </a:r>
          </a:p>
          <a:p>
            <a:pPr marL="0" indent="0" eaLnBrk="1" hangingPunct="1">
              <a:lnSpc>
                <a:spcPct val="200000"/>
              </a:lnSpc>
              <a:spcBef>
                <a:spcPct val="0"/>
              </a:spcBef>
              <a:buNone/>
              <a:defRPr/>
            </a:pPr>
            <a:r>
              <a:rPr lang="en-US" sz="2800" b="1" dirty="0">
                <a:solidFill>
                  <a:srgbClr val="008080"/>
                </a:solidFill>
                <a:latin typeface="+mj-lt"/>
                <a:ea typeface="+mj-ea"/>
                <a:cs typeface="+mj-cs"/>
              </a:rPr>
              <a:t>				of reality of male and female</a:t>
            </a:r>
          </a:p>
          <a:p>
            <a:pPr marL="0" indent="0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endParaRPr lang="en-US" sz="2000" b="1" dirty="0">
              <a:solidFill>
                <a:srgbClr val="00808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CF31E5-A9A3-40D4-9228-085245307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561" y="-990600"/>
            <a:ext cx="6043612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82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5627F3-3D0F-4D6A-9E10-74CE103DC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549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30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suit&#10;&#10;Description automatically generated">
            <a:extLst>
              <a:ext uri="{FF2B5EF4-FFF2-40B4-BE49-F238E27FC236}">
                <a16:creationId xmlns:a16="http://schemas.microsoft.com/office/drawing/2014/main" id="{5ED9FD2F-0B1F-4842-91BD-2BE7F7788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552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22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AC547D-0FA5-4555-AC9E-D391D4D8B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447800"/>
            <a:ext cx="6400800" cy="320040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6A95BC-8748-4A3C-825F-F1E6CF046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00" y="495300"/>
            <a:ext cx="4683866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58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C6F6E-AA4B-44C0-BE30-F86040AC5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771650"/>
            <a:ext cx="8839200" cy="4114800"/>
          </a:xfrm>
        </p:spPr>
        <p:txBody>
          <a:bodyPr/>
          <a:lstStyle/>
          <a:p>
            <a:pPr marL="0" indent="0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en-US" sz="3600" b="1" dirty="0">
                <a:solidFill>
                  <a:srgbClr val="008080"/>
                </a:solidFill>
                <a:latin typeface="+mj-lt"/>
                <a:ea typeface="+mj-ea"/>
                <a:cs typeface="+mj-cs"/>
              </a:rPr>
              <a:t>Male/Female Are Cultural Constructs…</a:t>
            </a:r>
          </a:p>
          <a:p>
            <a:pPr marL="0" indent="0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en-US" sz="3600" b="1" dirty="0">
                <a:solidFill>
                  <a:srgbClr val="008080"/>
                </a:solidFill>
                <a:latin typeface="+mj-lt"/>
                <a:ea typeface="+mj-ea"/>
                <a:cs typeface="+mj-cs"/>
              </a:rPr>
              <a:t>		</a:t>
            </a:r>
          </a:p>
          <a:p>
            <a:pPr marL="0" indent="0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en-US" sz="3600" b="1" dirty="0">
                <a:solidFill>
                  <a:srgbClr val="008080"/>
                </a:solidFill>
                <a:latin typeface="+mj-lt"/>
                <a:ea typeface="+mj-ea"/>
                <a:cs typeface="+mj-cs"/>
              </a:rPr>
              <a:t>			 Unless You’re Trans</a:t>
            </a:r>
          </a:p>
          <a:p>
            <a:pPr marL="0" indent="0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endParaRPr lang="en-US" sz="2000" b="1" dirty="0">
              <a:solidFill>
                <a:srgbClr val="00808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243DD7A1-A872-4E4C-B8DC-CD0135612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714533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B9EDE2AE-EEFA-4A93-BAF8-AB7EF5366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14600"/>
            <a:ext cx="8199438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4634836-1E12-4317-8F23-C0EA1383C801}"/>
                  </a:ext>
                </a:extLst>
              </p14:cNvPr>
              <p14:cNvContentPartPr/>
              <p14:nvPr/>
            </p14:nvContentPartPr>
            <p14:xfrm>
              <a:off x="1243080" y="2707290"/>
              <a:ext cx="7722720" cy="1122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4634836-1E12-4317-8F23-C0EA1383C80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3720" y="2697930"/>
                <a:ext cx="7741440" cy="11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44C22B7-473A-4BD6-ACF7-C3C401ADCEFA}"/>
                  </a:ext>
                </a:extLst>
              </p14:cNvPr>
              <p14:cNvContentPartPr/>
              <p14:nvPr/>
            </p14:nvContentPartPr>
            <p14:xfrm>
              <a:off x="5107680" y="4943250"/>
              <a:ext cx="879120" cy="43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44C22B7-473A-4BD6-ACF7-C3C401ADCE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98320" y="4933890"/>
                <a:ext cx="897840" cy="61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683A3-775E-46D7-A23F-7CC868651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57200"/>
            <a:ext cx="8839200" cy="4114800"/>
          </a:xfrm>
        </p:spPr>
        <p:txBody>
          <a:bodyPr/>
          <a:lstStyle/>
          <a:p>
            <a:pPr marL="0" indent="0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en-US" sz="4800" b="1" dirty="0">
                <a:solidFill>
                  <a:srgbClr val="008080"/>
                </a:solidFill>
                <a:latin typeface="+mj-lt"/>
                <a:ea typeface="+mj-ea"/>
                <a:cs typeface="+mj-cs"/>
              </a:rPr>
              <a:t>But get this…</a:t>
            </a:r>
          </a:p>
        </p:txBody>
      </p:sp>
    </p:spTree>
    <p:extLst>
      <p:ext uri="{BB962C8B-B14F-4D97-AF65-F5344CB8AC3E}">
        <p14:creationId xmlns:p14="http://schemas.microsoft.com/office/powerpoint/2010/main" val="1734242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-457200" y="-48609"/>
            <a:ext cx="8686800" cy="4069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altLang="en-US" sz="3600" b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lnSpc>
                <a:spcPct val="200000"/>
              </a:lnSpc>
              <a:defRPr/>
            </a:pP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	</a:t>
            </a: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  <p:pic>
        <p:nvPicPr>
          <p:cNvPr id="3" name="Picture 2" descr="A screenshot of a web page&#10;&#10;Description automatically generated with low confidence">
            <a:extLst>
              <a:ext uri="{FF2B5EF4-FFF2-40B4-BE49-F238E27FC236}">
                <a16:creationId xmlns:a16="http://schemas.microsoft.com/office/drawing/2014/main" id="{C48132EC-09DA-4413-ACBA-821835425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4194">
            <a:off x="44570" y="115149"/>
            <a:ext cx="7683259" cy="3010815"/>
          </a:xfrm>
          <a:prstGeom prst="rect">
            <a:avLst/>
          </a:prstGeom>
        </p:spPr>
      </p:pic>
      <p:pic>
        <p:nvPicPr>
          <p:cNvPr id="6" name="Picture 5" descr="A screen shot of a website&#10;&#10;Description automatically generated with low confidence">
            <a:extLst>
              <a:ext uri="{FF2B5EF4-FFF2-40B4-BE49-F238E27FC236}">
                <a16:creationId xmlns:a16="http://schemas.microsoft.com/office/drawing/2014/main" id="{8F06F34B-ACD4-4F40-8E9F-EE68DF45F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673">
            <a:off x="5791200" y="1468683"/>
            <a:ext cx="5510245" cy="2691050"/>
          </a:xfrm>
          <a:prstGeom prst="rect">
            <a:avLst/>
          </a:prstGeom>
        </p:spPr>
      </p:pic>
      <p:pic>
        <p:nvPicPr>
          <p:cNvPr id="8" name="Picture 7" descr="A group of people standing together&#10;&#10;Description automatically generated with low confidence">
            <a:extLst>
              <a:ext uri="{FF2B5EF4-FFF2-40B4-BE49-F238E27FC236}">
                <a16:creationId xmlns:a16="http://schemas.microsoft.com/office/drawing/2014/main" id="{FBD9BBD1-5B51-4ED9-80C8-81775C233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42880"/>
            <a:ext cx="4114800" cy="4114800"/>
          </a:xfrm>
          <a:prstGeom prst="rect">
            <a:avLst/>
          </a:prstGeom>
        </p:spPr>
      </p:pic>
      <p:pic>
        <p:nvPicPr>
          <p:cNvPr id="10" name="Picture 9" descr="A person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FCEFDB2A-5135-4751-9EE6-F672EF96F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922">
            <a:off x="4457873" y="3707898"/>
            <a:ext cx="4836540" cy="350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69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683A3-775E-46D7-A23F-7CC868651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76200"/>
            <a:ext cx="8839200" cy="4114800"/>
          </a:xfrm>
        </p:spPr>
        <p:txBody>
          <a:bodyPr/>
          <a:lstStyle/>
          <a:p>
            <a:pPr marL="0" indent="0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en-US" sz="4400" dirty="0">
                <a:solidFill>
                  <a:srgbClr val="008080"/>
                </a:solidFill>
                <a:latin typeface="+mj-lt"/>
                <a:ea typeface="+mj-ea"/>
                <a:cs typeface="+mj-cs"/>
              </a:rPr>
              <a:t>We are told our genitals don’t define gender … </a:t>
            </a:r>
          </a:p>
          <a:p>
            <a:pPr marL="0" indent="0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endParaRPr lang="en-US" sz="2800" dirty="0">
              <a:solidFill>
                <a:srgbClr val="008080"/>
              </a:solidFill>
              <a:latin typeface="+mj-lt"/>
              <a:ea typeface="+mj-ea"/>
              <a:cs typeface="+mj-cs"/>
            </a:endParaRPr>
          </a:p>
          <a:p>
            <a:pPr marL="0" indent="0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en-US" sz="4400" dirty="0">
                <a:solidFill>
                  <a:srgbClr val="008080"/>
                </a:solidFill>
                <a:latin typeface="+mj-lt"/>
                <a:ea typeface="+mj-ea"/>
                <a:cs typeface="+mj-cs"/>
              </a:rPr>
              <a:t>But you </a:t>
            </a:r>
            <a:r>
              <a:rPr lang="en-US" sz="4400" i="1" u="sng" dirty="0">
                <a:solidFill>
                  <a:srgbClr val="008080"/>
                </a:solidFill>
                <a:latin typeface="+mj-lt"/>
                <a:ea typeface="+mj-ea"/>
                <a:cs typeface="+mj-cs"/>
              </a:rPr>
              <a:t>must agree </a:t>
            </a:r>
            <a:r>
              <a:rPr lang="en-US" sz="4400" dirty="0">
                <a:solidFill>
                  <a:srgbClr val="008080"/>
                </a:solidFill>
                <a:latin typeface="+mj-lt"/>
                <a:ea typeface="+mj-ea"/>
                <a:cs typeface="+mj-cs"/>
              </a:rPr>
              <a:t>so-called ‘gender affirming’ surgery to change genitals is </a:t>
            </a:r>
            <a:r>
              <a:rPr lang="en-US" sz="4400" u="sng" dirty="0">
                <a:solidFill>
                  <a:srgbClr val="008080"/>
                </a:solidFill>
                <a:latin typeface="+mj-lt"/>
                <a:ea typeface="+mj-ea"/>
                <a:cs typeface="+mj-cs"/>
              </a:rPr>
              <a:t>essential</a:t>
            </a:r>
            <a:r>
              <a:rPr lang="en-US" sz="4400" dirty="0">
                <a:solidFill>
                  <a:srgbClr val="008080"/>
                </a:solidFill>
                <a:latin typeface="+mj-lt"/>
                <a:ea typeface="+mj-ea"/>
                <a:cs typeface="+mj-cs"/>
              </a:rPr>
              <a:t> life-saving medicine! </a:t>
            </a:r>
          </a:p>
        </p:txBody>
      </p:sp>
    </p:spTree>
    <p:extLst>
      <p:ext uri="{BB962C8B-B14F-4D97-AF65-F5344CB8AC3E}">
        <p14:creationId xmlns:p14="http://schemas.microsoft.com/office/powerpoint/2010/main" val="2544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B9872FE-6C45-4C80-99F0-AE1773351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5" y="284438"/>
            <a:ext cx="12558715" cy="628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8467" y="0"/>
            <a:ext cx="9220200" cy="6531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altLang="en-US" sz="3600" b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lnSpc>
                <a:spcPct val="200000"/>
              </a:lnSpc>
              <a:defRPr/>
            </a:pPr>
            <a:r>
              <a:rPr lang="en-US" altLang="en-US" sz="40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We must ask ...	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40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Where is truth found?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</a:t>
            </a: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776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8467" y="0"/>
            <a:ext cx="9220200" cy="726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altLang="en-US" sz="3600" b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lnSpc>
                <a:spcPct val="200000"/>
              </a:lnSpc>
              <a:defRPr/>
            </a:pP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We must ask ...	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32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</a:t>
            </a:r>
            <a:r>
              <a:rPr lang="en-US" altLang="en-US" sz="3200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Where is truth found?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32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</a:t>
            </a:r>
            <a:r>
              <a:rPr lang="en-US" altLang="en-US" sz="40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In God or in Nature?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</a:t>
            </a: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355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8467" y="0"/>
            <a:ext cx="9220200" cy="7516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altLang="en-US" sz="3600" b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lnSpc>
                <a:spcPct val="200000"/>
              </a:lnSpc>
              <a:defRPr/>
            </a:pP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We must ask ...	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32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</a:t>
            </a:r>
            <a:r>
              <a:rPr lang="en-US" altLang="en-US" sz="40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What does it mean 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40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		to be human?</a:t>
            </a: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</a:t>
            </a: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521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5">
            <a:extLst>
              <a:ext uri="{FF2B5EF4-FFF2-40B4-BE49-F238E27FC236}">
                <a16:creationId xmlns:a16="http://schemas.microsoft.com/office/drawing/2014/main" id="{9912B205-4034-4B27-898D-957E6D8F3D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861" y="91463"/>
            <a:ext cx="9731607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4F1B21-BF99-4DB3-8EB2-2E78BA1022B0}"/>
              </a:ext>
            </a:extLst>
          </p:cNvPr>
          <p:cNvSpPr/>
          <p:nvPr/>
        </p:nvSpPr>
        <p:spPr>
          <a:xfrm>
            <a:off x="0" y="103186"/>
            <a:ext cx="11349038" cy="3736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000" kern="0" dirty="0">
                <a:solidFill>
                  <a:srgbClr val="008080"/>
                </a:solidFill>
                <a:latin typeface="+mj-lt"/>
                <a:ea typeface="+mj-ea"/>
                <a:cs typeface="+mj-cs"/>
              </a:rPr>
              <a:t>“One is born a girl or boy, one becomes woman or man.</a:t>
            </a:r>
          </a:p>
          <a:p>
            <a:pPr eaLnBrk="1" hangingPunct="1">
              <a:defRPr/>
            </a:pPr>
            <a:endParaRPr lang="en-US" sz="2000" kern="0" dirty="0">
              <a:solidFill>
                <a:srgbClr val="008080"/>
              </a:solidFill>
              <a:latin typeface="+mj-lt"/>
              <a:ea typeface="+mj-ea"/>
              <a:cs typeface="+mj-cs"/>
            </a:endParaRPr>
          </a:p>
          <a:p>
            <a:pPr eaLnBrk="1" hangingPunct="1">
              <a:defRPr/>
            </a:pPr>
            <a:r>
              <a:rPr lang="en-US" sz="2000" kern="0" dirty="0">
                <a:solidFill>
                  <a:srgbClr val="008080"/>
                </a:solidFill>
                <a:latin typeface="+mj-lt"/>
                <a:ea typeface="+mj-ea"/>
                <a:cs typeface="+mj-cs"/>
              </a:rPr>
              <a:t>The human species is divided into two, and in two only… </a:t>
            </a:r>
          </a:p>
          <a:p>
            <a:pPr eaLnBrk="1" hangingPunct="1">
              <a:defRPr/>
            </a:pPr>
            <a:endParaRPr lang="en-US" sz="1050" kern="0" dirty="0">
              <a:solidFill>
                <a:srgbClr val="008080"/>
              </a:solidFill>
              <a:latin typeface="+mj-lt"/>
              <a:ea typeface="+mj-ea"/>
              <a:cs typeface="+mj-cs"/>
            </a:endParaRPr>
          </a:p>
          <a:p>
            <a:pPr eaLnBrk="1" hangingPunct="1">
              <a:defRPr/>
            </a:pPr>
            <a:r>
              <a:rPr lang="en-US" sz="2000" kern="0" dirty="0">
                <a:solidFill>
                  <a:srgbClr val="008080"/>
                </a:solidFill>
                <a:latin typeface="+mj-lt"/>
                <a:ea typeface="+mj-ea"/>
                <a:cs typeface="+mj-cs"/>
              </a:rPr>
              <a:t>In other words, every individual who is not man is woman. </a:t>
            </a:r>
          </a:p>
          <a:p>
            <a:pPr eaLnBrk="1" hangingPunct="1">
              <a:defRPr/>
            </a:pPr>
            <a:endParaRPr lang="en-US" sz="2000" kern="0" dirty="0">
              <a:solidFill>
                <a:srgbClr val="008080"/>
              </a:solidFill>
              <a:latin typeface="+mj-lt"/>
              <a:ea typeface="+mj-ea"/>
              <a:cs typeface="+mj-cs"/>
            </a:endParaRPr>
          </a:p>
          <a:p>
            <a:pPr eaLnBrk="1" hangingPunct="1">
              <a:defRPr/>
            </a:pPr>
            <a:r>
              <a:rPr lang="en-US" sz="2000" u="sng" kern="0" dirty="0">
                <a:solidFill>
                  <a:srgbClr val="008080"/>
                </a:solidFill>
                <a:latin typeface="+mj-lt"/>
                <a:ea typeface="+mj-ea"/>
                <a:cs typeface="+mj-cs"/>
              </a:rPr>
              <a:t>There is no third possibility.</a:t>
            </a:r>
          </a:p>
          <a:p>
            <a:pPr eaLnBrk="1" hangingPunct="1">
              <a:defRPr/>
            </a:pPr>
            <a:endParaRPr lang="en-US" sz="2000" kern="0" dirty="0">
              <a:solidFill>
                <a:srgbClr val="008080"/>
              </a:solidFill>
              <a:latin typeface="+mj-lt"/>
              <a:ea typeface="+mj-ea"/>
              <a:cs typeface="+mj-cs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sz="2000" kern="0" dirty="0">
                <a:solidFill>
                  <a:srgbClr val="008080"/>
                </a:solidFill>
                <a:latin typeface="+mj-lt"/>
                <a:ea typeface="+mj-ea"/>
                <a:cs typeface="+mj-cs"/>
              </a:rPr>
              <a:t>…That is, humankind does not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000" kern="0" dirty="0">
                <a:solidFill>
                  <a:srgbClr val="008080"/>
                </a:solidFill>
                <a:latin typeface="+mj-lt"/>
                <a:ea typeface="+mj-ea"/>
                <a:cs typeface="+mj-cs"/>
              </a:rPr>
              <a:t>exist outside this double form,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000" kern="0" dirty="0">
                <a:solidFill>
                  <a:srgbClr val="008080"/>
                </a:solidFill>
                <a:latin typeface="+mj-lt"/>
                <a:ea typeface="+mj-ea"/>
                <a:cs typeface="+mj-cs"/>
              </a:rPr>
              <a:t>masculine and feminine.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824C6-DD1A-4253-A23A-B25BFA1C9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29105">
            <a:off x="971250" y="4068500"/>
            <a:ext cx="2936215" cy="369800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-609600" y="-685800"/>
            <a:ext cx="9220200" cy="4315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altLang="en-US" sz="3600" b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lnSpc>
                <a:spcPct val="200000"/>
              </a:lnSpc>
              <a:defRPr/>
            </a:pPr>
            <a:r>
              <a:rPr lang="en-US" altLang="en-US" sz="3200" b="1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‘Non-binary’ is </a:t>
            </a:r>
            <a:r>
              <a:rPr lang="en-US" altLang="en-US" sz="3200" b="1" u="sng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not</a:t>
            </a:r>
            <a:r>
              <a:rPr lang="en-US" altLang="en-US" sz="3200" b="1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 a thing</a:t>
            </a: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</a:t>
            </a: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661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-609600" y="-685800"/>
            <a:ext cx="9220200" cy="5300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altLang="en-US" sz="3600" b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lnSpc>
                <a:spcPct val="200000"/>
              </a:lnSpc>
              <a:defRPr/>
            </a:pP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‘Non-binary’ is </a:t>
            </a:r>
            <a:r>
              <a:rPr lang="en-US" altLang="en-US" sz="3200" b="1" u="sng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not</a:t>
            </a: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 a thing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</a:t>
            </a:r>
            <a:r>
              <a:rPr lang="en-US" altLang="en-US" sz="3200" b="1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There are </a:t>
            </a:r>
            <a:r>
              <a:rPr lang="en-US" altLang="en-US" sz="3200" b="1" u="sng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not</a:t>
            </a:r>
            <a:r>
              <a:rPr lang="en-US" altLang="en-US" sz="3200" b="1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 many genders</a:t>
            </a: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</a:t>
            </a: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112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-609600" y="-685800"/>
            <a:ext cx="9753600" cy="6285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altLang="en-US" sz="3600" b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lnSpc>
                <a:spcPct val="200000"/>
              </a:lnSpc>
              <a:defRPr/>
            </a:pP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Non-binary is </a:t>
            </a:r>
            <a:r>
              <a:rPr lang="en-US" altLang="en-US" sz="3200" b="1" u="sng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not</a:t>
            </a: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 a thing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There are </a:t>
            </a:r>
            <a:r>
              <a:rPr lang="en-US" altLang="en-US" sz="3200" b="1" u="sng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not</a:t>
            </a: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 many genders</a:t>
            </a: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       </a:t>
            </a:r>
            <a:r>
              <a:rPr lang="en-US" altLang="en-US" sz="3200" b="1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‘Gender identity’ is </a:t>
            </a:r>
            <a:r>
              <a:rPr lang="en-US" altLang="en-US" sz="3200" b="1" u="sng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not</a:t>
            </a:r>
            <a:r>
              <a:rPr lang="en-US" altLang="en-US" sz="3200" b="1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 real</a:t>
            </a: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</a:t>
            </a: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784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-609600" y="-685800"/>
            <a:ext cx="9753600" cy="8008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altLang="en-US" sz="3600" b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lnSpc>
                <a:spcPct val="200000"/>
              </a:lnSpc>
              <a:defRPr/>
            </a:pP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Non-binary is </a:t>
            </a:r>
            <a:r>
              <a:rPr lang="en-US" altLang="en-US" sz="3200" b="1" u="sng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not</a:t>
            </a: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 a thing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There are </a:t>
            </a:r>
            <a:r>
              <a:rPr lang="en-US" altLang="en-US" sz="3200" b="1" u="sng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not</a:t>
            </a: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 many genders</a:t>
            </a: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       </a:t>
            </a: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Gender identity is </a:t>
            </a:r>
            <a:r>
              <a:rPr lang="en-US" altLang="en-US" sz="3200" b="1" u="sng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not</a:t>
            </a: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 real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3200" b="1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					‘Trans’ is </a:t>
            </a:r>
            <a:r>
              <a:rPr lang="en-US" altLang="en-US" sz="3200" b="1" u="sng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not</a:t>
            </a:r>
            <a:r>
              <a:rPr lang="en-US" altLang="en-US" sz="3200" b="1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 a thing</a:t>
            </a: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</a:t>
            </a: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866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-457200" y="-48609"/>
            <a:ext cx="8686800" cy="4069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altLang="en-US" sz="3600" b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lnSpc>
                <a:spcPct val="200000"/>
              </a:lnSpc>
              <a:defRPr/>
            </a:pP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	</a:t>
            </a: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  <p:pic>
        <p:nvPicPr>
          <p:cNvPr id="5" name="Picture 4" descr="A rainbow and black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16CAB755-69B7-4F62-94DB-96C87758A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380"/>
            <a:ext cx="8229600" cy="716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629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228600" y="304800"/>
            <a:ext cx="8686800" cy="34470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 lvl="2"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Er				</a:t>
            </a:r>
            <a:r>
              <a:rPr lang="en-US" sz="28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Eric Kaufmann,</a:t>
            </a:r>
          </a:p>
          <a:p>
            <a:pPr lvl="2">
              <a:defRPr/>
            </a:pPr>
            <a:r>
              <a:rPr lang="en-US" sz="28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		  University of London</a:t>
            </a: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altLang="en-US" sz="3600" b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		</a:t>
            </a: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  <p:pic>
        <p:nvPicPr>
          <p:cNvPr id="3" name="Picture 2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14A71591-6E16-470D-B5DE-C66B735BE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3127">
            <a:off x="-984029" y="780206"/>
            <a:ext cx="6881709" cy="51612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600F6A-C434-443F-AB65-45E6B3EBE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3215826"/>
            <a:ext cx="6477000" cy="36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17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-304800" y="384577"/>
            <a:ext cx="8686800" cy="60888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 marR="0" lvl="2" indent="0" defTabSz="457200" latinLnBrk="0">
              <a:lnSpc>
                <a:spcPct val="150000"/>
              </a:lnSpc>
              <a:buClrTx/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“When we look at </a:t>
            </a:r>
            <a:r>
              <a:rPr lang="en-US" sz="2800" b="1" u="sng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homosexual </a:t>
            </a:r>
            <a:r>
              <a:rPr lang="en-US" sz="2800" b="1" u="sng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behavior</a:t>
            </a:r>
            <a:r>
              <a:rPr lang="en-US" sz="28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, we find that it has </a:t>
            </a:r>
            <a:r>
              <a:rPr lang="en-US" sz="2800" b="1" u="sng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grown much less rapidly</a:t>
            </a:r>
            <a:r>
              <a:rPr lang="en-US" sz="28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 than </a:t>
            </a:r>
            <a:r>
              <a:rPr lang="en-US" sz="2800" b="1" u="sng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LGBT </a:t>
            </a:r>
            <a:r>
              <a:rPr lang="en-US" sz="2800" b="1" u="sng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identification</a:t>
            </a:r>
            <a:r>
              <a:rPr lang="en-US" sz="28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.</a:t>
            </a:r>
          </a:p>
          <a:p>
            <a:pPr marR="0" lvl="2" indent="0" defTabSz="457200" latinLnBrk="0">
              <a:lnSpc>
                <a:spcPct val="150000"/>
              </a:lnSpc>
              <a:buClrTx/>
              <a:buSzTx/>
              <a:buFont typeface="Arial"/>
              <a:buNone/>
              <a:tabLst/>
              <a:defRPr/>
            </a:pPr>
            <a:endParaRPr lang="en-US" altLang="en-US" sz="2800" b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marR="0" lvl="2" indent="0" defTabSz="457200" latinLnBrk="0">
              <a:lnSpc>
                <a:spcPct val="150000"/>
              </a:lnSpc>
              <a:buClrTx/>
              <a:buSzTx/>
              <a:buFont typeface="Arial"/>
              <a:buNone/>
              <a:tabLst/>
              <a:defRPr/>
            </a:pPr>
            <a:r>
              <a:rPr lang="en-US" altLang="en-US" sz="28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By 2021, </a:t>
            </a:r>
            <a:r>
              <a:rPr lang="en-US" altLang="en-US" sz="2800" b="1" u="sng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LGBT </a:t>
            </a:r>
            <a:r>
              <a:rPr lang="en-US" altLang="en-US" sz="2800" b="1" u="sng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identification</a:t>
            </a:r>
            <a:r>
              <a:rPr lang="en-US" altLang="en-US" sz="28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 was </a:t>
            </a:r>
            <a:r>
              <a:rPr lang="en-US" altLang="en-US" sz="2800" b="1" u="sng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running twice</a:t>
            </a:r>
            <a:r>
              <a:rPr lang="en-US" altLang="en-US" sz="28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 the rate of LGBT </a:t>
            </a:r>
            <a:r>
              <a:rPr lang="en-US" altLang="en-US" sz="2800" b="1" u="sng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sexual </a:t>
            </a:r>
            <a:r>
              <a:rPr lang="en-US" altLang="en-US" sz="2800" b="1" u="sng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behavior</a:t>
            </a:r>
            <a:r>
              <a:rPr lang="en-US" altLang="en-US" sz="28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.”	</a:t>
            </a: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	</a:t>
            </a: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790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C0BC5E0-0122-4A6D-8365-060A75CA2A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0016"/>
            <a:ext cx="7363098" cy="68418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9F2C57-325B-48CA-9F57-9CFED1B87E97}"/>
              </a:ext>
            </a:extLst>
          </p:cNvPr>
          <p:cNvSpPr txBox="1"/>
          <p:nvPr/>
        </p:nvSpPr>
        <p:spPr>
          <a:xfrm>
            <a:off x="5638800" y="304800"/>
            <a:ext cx="502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“Why American Teens Are So Sad”</a:t>
            </a:r>
          </a:p>
          <a:p>
            <a:r>
              <a:rPr lang="en-US" sz="1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The Atlantic</a:t>
            </a:r>
            <a:r>
              <a:rPr lang="en-US" sz="1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, April 11, 2022</a:t>
            </a:r>
          </a:p>
        </p:txBody>
      </p:sp>
    </p:spTree>
    <p:extLst>
      <p:ext uri="{BB962C8B-B14F-4D97-AF65-F5344CB8AC3E}">
        <p14:creationId xmlns:p14="http://schemas.microsoft.com/office/powerpoint/2010/main" val="40893935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-609600" y="-152400"/>
            <a:ext cx="9144000" cy="7700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If “LGBT” is anything, it is this…</a:t>
            </a:r>
          </a:p>
          <a:p>
            <a:pPr lvl="3">
              <a:lnSpc>
                <a:spcPct val="200000"/>
              </a:lnSpc>
              <a:defRPr/>
            </a:pPr>
            <a:r>
              <a:rPr lang="en-US" altLang="en-US" sz="32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A wholly subjective self-declaration that I, the autonomous individual, am set on </a:t>
            </a:r>
            <a:r>
              <a:rPr lang="en-US" altLang="en-US" sz="3200" b="1" i="1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challenging</a:t>
            </a:r>
            <a:r>
              <a:rPr lang="en-US" altLang="en-US" sz="32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 universal sexual norms in dramatic ways… </a:t>
            </a: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		</a:t>
            </a: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5380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-381000" y="-685800"/>
            <a:ext cx="8915400" cy="8125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lnSpc>
                <a:spcPct val="200000"/>
              </a:lnSpc>
              <a:defRPr/>
            </a:pPr>
            <a: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This revolution operates on… </a:t>
            </a:r>
            <a:r>
              <a:rPr lang="en-US" altLang="en-US" sz="3600" b="1" u="sng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intimidation</a:t>
            </a:r>
            <a: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, 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3600" b="1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		</a:t>
            </a:r>
            <a:r>
              <a:rPr lang="en-US" altLang="en-US" sz="3600" b="1" u="sng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confusion</a:t>
            </a:r>
            <a: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, 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		and the 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3600" b="1" u="sng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exploitation of false compassion</a:t>
            </a:r>
            <a:r>
              <a:rPr lang="en-US" altLang="en-US" sz="3600" b="1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.</a:t>
            </a:r>
          </a:p>
          <a:p>
            <a:pPr lvl="2">
              <a:defRPr/>
            </a:pPr>
            <a:endParaRPr lang="en-US" altLang="en-US" sz="3600" b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		</a:t>
            </a: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1340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-572910" y="-608819"/>
            <a:ext cx="9982200" cy="5484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lnSpc>
                <a:spcPct val="200000"/>
              </a:lnSpc>
              <a:defRPr/>
            </a:pP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Follow the bold wisdom of 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       famed Soviet dissident… 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     </a:t>
            </a:r>
            <a:r>
              <a:rPr lang="en-US" altLang="en-US" sz="3200" b="1" kern="0" dirty="0" err="1">
                <a:solidFill>
                  <a:srgbClr val="008080"/>
                </a:solidFill>
                <a:latin typeface="Arial"/>
                <a:ea typeface="+mj-ea"/>
                <a:cs typeface="+mj-cs"/>
              </a:rPr>
              <a:t>Alexandr</a:t>
            </a: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 Solzhenitsyn</a:t>
            </a: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	</a:t>
            </a: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9DAD7B-9E1A-4845-8834-53BDC66D2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42973">
            <a:off x="6043533" y="2312284"/>
            <a:ext cx="3080432" cy="463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451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-609600" y="228600"/>
            <a:ext cx="9982200" cy="3145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lnSpc>
                <a:spcPct val="200000"/>
              </a:lnSpc>
              <a:defRPr/>
            </a:pP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		</a:t>
            </a: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6B490B-7C60-4EA3-B0F9-6ACB96637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4" y="237067"/>
            <a:ext cx="9076266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32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-609600" y="0"/>
            <a:ext cx="9753600" cy="4992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altLang="en-US" sz="3600" b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 algn="ctr">
              <a:lnSpc>
                <a:spcPct val="200000"/>
              </a:lnSpc>
              <a:defRPr/>
            </a:pPr>
            <a:r>
              <a:rPr lang="en-US" altLang="en-US" sz="5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Break</a:t>
            </a:r>
            <a:r>
              <a:rPr lang="en-US" altLang="en-US" sz="4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</a:t>
            </a: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</a:t>
            </a: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0574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-228600" y="838200"/>
            <a:ext cx="8458200" cy="5823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  <a:r>
              <a:rPr lang="en-US" altLang="en-US" sz="5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Sexuality/Gender</a:t>
            </a:r>
          </a:p>
          <a:p>
            <a:pPr lvl="2" algn="ctr">
              <a:lnSpc>
                <a:spcPct val="200000"/>
              </a:lnSpc>
              <a:defRPr/>
            </a:pPr>
            <a:r>
              <a:rPr lang="en-US" altLang="en-US" sz="5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Are </a:t>
            </a:r>
            <a:r>
              <a:rPr lang="en-US" altLang="en-US" sz="5400" b="1" i="1" u="sng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Undeniable</a:t>
            </a:r>
            <a:r>
              <a:rPr lang="en-US" altLang="en-US" sz="5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 </a:t>
            </a:r>
          </a:p>
          <a:p>
            <a:pPr lvl="2" algn="ctr">
              <a:lnSpc>
                <a:spcPct val="200000"/>
              </a:lnSpc>
              <a:defRPr/>
            </a:pPr>
            <a:r>
              <a:rPr lang="en-US" altLang="en-US" sz="5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     Gospel Issues</a:t>
            </a:r>
            <a:r>
              <a:rPr lang="en-US" altLang="en-US" sz="4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</a:t>
            </a: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</a:t>
            </a: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4623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-609600" y="-685800"/>
            <a:ext cx="9753600" cy="8008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altLang="en-US" sz="3600" b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lnSpc>
                <a:spcPct val="200000"/>
              </a:lnSpc>
              <a:defRPr/>
            </a:pP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We must ask ...	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32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</a:t>
            </a:r>
            <a:r>
              <a:rPr lang="en-US" altLang="en-US" sz="40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What does it mean 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40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	to be male and female?</a:t>
            </a: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</a:t>
            </a: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</a:t>
            </a: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367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1">
            <a:extLst>
              <a:ext uri="{FF2B5EF4-FFF2-40B4-BE49-F238E27FC236}">
                <a16:creationId xmlns:a16="http://schemas.microsoft.com/office/drawing/2014/main" id="{B343C5A5-B22C-4FE2-A31C-50387D28D3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95" name="Picture 4">
            <a:extLst>
              <a:ext uri="{FF2B5EF4-FFF2-40B4-BE49-F238E27FC236}">
                <a16:creationId xmlns:a16="http://schemas.microsoft.com/office/drawing/2014/main" id="{1CBD9F63-4194-4470-AB91-9401267C5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723156"/>
            <a:ext cx="9906552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8467" y="0"/>
            <a:ext cx="9220200" cy="8254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>
              <a:defRPr/>
            </a:pPr>
            <a:r>
              <a:rPr lang="en-US" alt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</a:t>
            </a: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Jesus, when asked about divorce…</a:t>
            </a:r>
          </a:p>
          <a:p>
            <a:pPr>
              <a:defRPr/>
            </a:pPr>
            <a:endParaRPr lang="en-US" altLang="en-US" b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lnSpc>
                <a:spcPct val="200000"/>
              </a:lnSpc>
              <a:defRPr/>
            </a:pPr>
            <a:r>
              <a:rPr lang="en-US" altLang="en-US" sz="32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</a:t>
            </a:r>
            <a:r>
              <a:rPr lang="en-US" altLang="en-US" sz="36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“Have you not read that He who created them from the beginning made them male and female…”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36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			- Matthew 19:4</a:t>
            </a: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</a:t>
            </a: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4690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-609600" y="-1464648"/>
            <a:ext cx="9906000" cy="9233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altLang="en-US" sz="3600" b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lnSpc>
                <a:spcPct val="200000"/>
              </a:lnSpc>
              <a:defRPr/>
            </a:pPr>
            <a:r>
              <a:rPr lang="en-US" altLang="en-US" sz="2800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Then God said, “Let us make [humanity] in </a:t>
            </a:r>
            <a:r>
              <a:rPr lang="en-US" altLang="en-US" sz="2800" u="sng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our image</a:t>
            </a:r>
            <a:r>
              <a:rPr lang="en-US" altLang="en-US" sz="2800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, after </a:t>
            </a:r>
            <a:r>
              <a:rPr lang="en-US" altLang="en-US" sz="2800" u="sng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our likeness</a:t>
            </a:r>
            <a:r>
              <a:rPr lang="en-US" altLang="en-US" sz="2800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…</a:t>
            </a:r>
          </a:p>
          <a:p>
            <a:pPr lvl="3">
              <a:lnSpc>
                <a:spcPct val="200000"/>
              </a:lnSpc>
              <a:defRPr/>
            </a:pPr>
            <a:r>
              <a:rPr lang="en-US" altLang="en-US" sz="2800" b="1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So God created man </a:t>
            </a:r>
            <a:r>
              <a:rPr lang="en-US" altLang="en-US" sz="2800" b="1" u="sng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in his own image</a:t>
            </a:r>
            <a:r>
              <a:rPr lang="en-US" altLang="en-US" sz="2800" b="1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,</a:t>
            </a:r>
          </a:p>
          <a:p>
            <a:pPr lvl="3">
              <a:lnSpc>
                <a:spcPct val="200000"/>
              </a:lnSpc>
              <a:defRPr/>
            </a:pPr>
            <a:r>
              <a:rPr lang="en-US" altLang="en-US" sz="2800" b="1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    in the </a:t>
            </a:r>
            <a:r>
              <a:rPr lang="en-US" altLang="en-US" sz="2800" b="1" u="sng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image of God</a:t>
            </a:r>
            <a:r>
              <a:rPr lang="en-US" altLang="en-US" sz="2800" b="1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 he created him;</a:t>
            </a:r>
          </a:p>
          <a:p>
            <a:pPr lvl="3">
              <a:lnSpc>
                <a:spcPct val="200000"/>
              </a:lnSpc>
              <a:defRPr/>
            </a:pPr>
            <a:r>
              <a:rPr lang="en-US" altLang="en-US" sz="2800" b="1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    </a:t>
            </a:r>
            <a:r>
              <a:rPr lang="en-US" altLang="en-US" sz="2800" b="1" u="sng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male and female</a:t>
            </a:r>
            <a:r>
              <a:rPr lang="en-US" altLang="en-US" sz="2800" b="1" kern="0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> he created them.</a:t>
            </a:r>
          </a:p>
          <a:p>
            <a:pPr lvl="8">
              <a:lnSpc>
                <a:spcPct val="200000"/>
              </a:lnSpc>
              <a:defRPr/>
            </a:pPr>
            <a:r>
              <a:rPr lang="en-US" altLang="en-US" sz="28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                   -Genesis 1:26-27 ESV</a:t>
            </a:r>
          </a:p>
          <a:p>
            <a:pPr lvl="2">
              <a:lnSpc>
                <a:spcPct val="200000"/>
              </a:lnSpc>
              <a:defRPr/>
            </a:pPr>
            <a:endParaRPr lang="en-US" altLang="en-US" sz="3600" b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 				</a:t>
            </a: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8676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-609600" y="-685800"/>
            <a:ext cx="9220200" cy="6654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altLang="en-US" sz="3600" b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lnSpc>
                <a:spcPct val="200000"/>
              </a:lnSpc>
              <a:defRPr/>
            </a:pPr>
            <a: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What is the </a:t>
            </a:r>
            <a:r>
              <a:rPr lang="en-US" altLang="en-US" sz="3600" b="1" u="sng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first thing </a:t>
            </a:r>
            <a: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scripture 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tells us about 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male and female?</a:t>
            </a: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</a:t>
            </a: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2950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-609600" y="-685800"/>
            <a:ext cx="9220200" cy="7393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altLang="en-US" sz="3600" b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lnSpc>
                <a:spcPct val="200000"/>
              </a:lnSpc>
              <a:defRPr/>
            </a:pPr>
            <a: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Image.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	Likeness.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				Of God!</a:t>
            </a: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</a:t>
            </a: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7904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381000" y="228600"/>
            <a:ext cx="8763000" cy="5484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>
              <a:defRPr/>
            </a:pP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Image / Hebrew: </a:t>
            </a:r>
            <a:r>
              <a:rPr lang="en-US" altLang="en-US" sz="3200" b="1" i="1" kern="0" dirty="0" err="1">
                <a:solidFill>
                  <a:srgbClr val="008080"/>
                </a:solidFill>
                <a:latin typeface="Arial"/>
                <a:ea typeface="+mj-ea"/>
                <a:cs typeface="+mj-cs"/>
              </a:rPr>
              <a:t>tselem</a:t>
            </a:r>
            <a:r>
              <a:rPr lang="en-US" altLang="en-US" sz="32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 </a:t>
            </a:r>
            <a:r>
              <a:rPr lang="en-US" alt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(male)</a:t>
            </a:r>
          </a:p>
          <a:p>
            <a:pPr marL="1428750" lvl="2" indent="-514350">
              <a:lnSpc>
                <a:spcPct val="200000"/>
              </a:lnSpc>
              <a:buAutoNum type="arabicPeriod"/>
              <a:defRPr/>
            </a:pPr>
            <a:r>
              <a:rPr lang="en-US" altLang="en-US" sz="32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Idol, representative figure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32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2. semblance, reflection, shadow, photo</a:t>
            </a: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</a:t>
            </a: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8551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190500" y="228600"/>
            <a:ext cx="8763000" cy="4499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>
              <a:defRPr/>
            </a:pP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Likeness / Hebrew: </a:t>
            </a:r>
            <a:r>
              <a:rPr lang="en-US" altLang="en-US" sz="3200" b="1" i="1" kern="0" dirty="0" err="1">
                <a:solidFill>
                  <a:srgbClr val="008080"/>
                </a:solidFill>
                <a:latin typeface="Arial"/>
                <a:ea typeface="+mj-ea"/>
                <a:cs typeface="+mj-cs"/>
              </a:rPr>
              <a:t>demuth</a:t>
            </a:r>
            <a:r>
              <a:rPr lang="en-US" altLang="en-US" sz="32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 </a:t>
            </a:r>
            <a:r>
              <a:rPr lang="en-US" alt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(feminine)</a:t>
            </a:r>
          </a:p>
          <a:p>
            <a:pPr marL="1428750" lvl="2" indent="-514350">
              <a:lnSpc>
                <a:spcPct val="200000"/>
              </a:lnSpc>
              <a:buAutoNum type="arabicPeriod"/>
              <a:defRPr/>
            </a:pPr>
            <a:r>
              <a:rPr lang="en-US" altLang="en-US" sz="32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Resemble, similarity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32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2. Tangible reproduction, model</a:t>
            </a:r>
            <a:r>
              <a:rPr lang="en-US" altLang="en-US" sz="24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</a:t>
            </a: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1983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85A35F-77E0-44ED-8C2F-E150A44AE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173" y="533400"/>
            <a:ext cx="9372346" cy="445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706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1F11A4-5BCD-4C0D-9E85-6AB58F2ED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8977"/>
            <a:ext cx="9144000" cy="727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915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73E6A1-D776-4188-B32E-A18B6141C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152400"/>
            <a:ext cx="11575867" cy="63501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72341EE-6D22-46CD-9C5D-BF2A54BC08F4}"/>
                  </a:ext>
                </a:extLst>
              </p14:cNvPr>
              <p14:cNvContentPartPr/>
              <p14:nvPr/>
            </p14:nvContentPartPr>
            <p14:xfrm>
              <a:off x="4038600" y="2209800"/>
              <a:ext cx="918064" cy="1280856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72341EE-6D22-46CD-9C5D-BF2A54BC08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75620" y="2146801"/>
                <a:ext cx="1043664" cy="14064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C026DEB-2388-4AC7-89DD-217CB5484113}"/>
                  </a:ext>
                </a:extLst>
              </p14:cNvPr>
              <p14:cNvContentPartPr/>
              <p14:nvPr/>
            </p14:nvContentPartPr>
            <p14:xfrm>
              <a:off x="990600" y="1699568"/>
              <a:ext cx="2851920" cy="3747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C026DEB-2388-4AC7-89DD-217CB548411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7608" y="1636507"/>
                <a:ext cx="2977544" cy="500521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353FDB4E-1FE2-4708-931D-F79CB27AB32F}"/>
              </a:ext>
            </a:extLst>
          </p:cNvPr>
          <p:cNvGrpSpPr/>
          <p:nvPr/>
        </p:nvGrpSpPr>
        <p:grpSpPr>
          <a:xfrm>
            <a:off x="5105400" y="1676666"/>
            <a:ext cx="2991600" cy="375840"/>
            <a:chOff x="4763400" y="1383604"/>
            <a:chExt cx="2991600" cy="37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9E00F7C-51FF-4470-8362-5E92C09FD9EB}"/>
                    </a:ext>
                  </a:extLst>
                </p14:cNvPr>
                <p14:cNvContentPartPr/>
                <p14:nvPr/>
              </p14:nvContentPartPr>
              <p14:xfrm>
                <a:off x="4819560" y="1578004"/>
                <a:ext cx="2935440" cy="370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9E00F7C-51FF-4470-8362-5E92C09FD9E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756920" y="1515364"/>
                  <a:ext cx="306108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DD2A9F1-CFE0-4881-8E19-9C699CF890AE}"/>
                    </a:ext>
                  </a:extLst>
                </p14:cNvPr>
                <p14:cNvContentPartPr/>
                <p14:nvPr/>
              </p14:nvContentPartPr>
              <p14:xfrm>
                <a:off x="4786440" y="1383604"/>
                <a:ext cx="268200" cy="1627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DD2A9F1-CFE0-4881-8E19-9C699CF890A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723440" y="1320604"/>
                  <a:ext cx="39384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1620EAC-A0B2-4480-9CDA-BBFAD3475185}"/>
                    </a:ext>
                  </a:extLst>
                </p14:cNvPr>
                <p14:cNvContentPartPr/>
                <p14:nvPr/>
              </p14:nvContentPartPr>
              <p14:xfrm>
                <a:off x="4763400" y="1591324"/>
                <a:ext cx="363960" cy="1681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1620EAC-A0B2-4480-9CDA-BBFAD347518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700400" y="1528324"/>
                  <a:ext cx="489600" cy="29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B88696B-2DA5-4FD0-BBC1-C944A466CF12}"/>
                  </a:ext>
                </a:extLst>
              </p14:cNvPr>
              <p14:cNvContentPartPr/>
              <p14:nvPr/>
            </p14:nvContentPartPr>
            <p14:xfrm>
              <a:off x="10012573" y="925324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B88696B-2DA5-4FD0-BBC1-C944A466CF1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949933" y="862324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31832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351634-8F61-471D-B169-F2754612D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67" y="76200"/>
            <a:ext cx="911087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3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Content Placeholder 3">
            <a:extLst>
              <a:ext uri="{FF2B5EF4-FFF2-40B4-BE49-F238E27FC236}">
                <a16:creationId xmlns:a16="http://schemas.microsoft.com/office/drawing/2014/main" id="{9DE10A0D-DAC6-4506-B721-F244A87C03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33400" y="1257300"/>
            <a:ext cx="9837738" cy="347345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2033B61-18BF-432F-B346-0DB449501475}"/>
                  </a:ext>
                </a:extLst>
              </p14:cNvPr>
              <p14:cNvContentPartPr/>
              <p14:nvPr/>
            </p14:nvContentPartPr>
            <p14:xfrm>
              <a:off x="5357880" y="2128770"/>
              <a:ext cx="3722040" cy="164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2033B61-18BF-432F-B346-0DB44950147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48520" y="2119410"/>
                <a:ext cx="3740760" cy="183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7F9E61-D5EB-421A-BE1E-9A28C52D9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062" y="0"/>
            <a:ext cx="5464653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223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-609600" y="-685800"/>
            <a:ext cx="9220200" cy="6285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altLang="en-US" sz="3600" b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lnSpc>
                <a:spcPct val="200000"/>
              </a:lnSpc>
              <a:defRPr/>
            </a:pP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Therefore, 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attacks on </a:t>
            </a:r>
            <a:r>
              <a:rPr lang="en-US" altLang="en-US" sz="3200" b="1" u="sng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male</a:t>
            </a: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 and </a:t>
            </a:r>
            <a:r>
              <a:rPr lang="en-US" altLang="en-US" sz="3200" b="1" u="sng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female</a:t>
            </a: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 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		    are attacks on ????</a:t>
            </a: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5246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-609600" y="-685800"/>
            <a:ext cx="9753600" cy="6285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altLang="en-US" sz="3600" b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lnSpc>
                <a:spcPct val="200000"/>
              </a:lnSpc>
              <a:defRPr/>
            </a:pP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This is why sex and gender 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	</a:t>
            </a:r>
            <a:r>
              <a:rPr lang="en-US" altLang="en-US" sz="3200" b="1" u="sng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are absolutely </a:t>
            </a:r>
          </a:p>
          <a:p>
            <a:pPr lvl="2">
              <a:lnSpc>
                <a:spcPct val="200000"/>
              </a:lnSpc>
              <a:defRPr/>
            </a:pPr>
            <a:r>
              <a:rPr lang="en-US" altLang="en-US" sz="32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						Gospel issues!</a:t>
            </a: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2798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-609600" y="-685800"/>
            <a:ext cx="9220200" cy="5546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altLang="en-US" sz="3600" b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 algn="ctr">
              <a:lnSpc>
                <a:spcPct val="200000"/>
              </a:lnSpc>
              <a:defRPr/>
            </a:pPr>
            <a:r>
              <a:rPr lang="en-US" altLang="en-US" sz="3600" b="1" u="sng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Sex vs Gender</a:t>
            </a:r>
          </a:p>
          <a:p>
            <a:pPr lvl="2" algn="ctr">
              <a:lnSpc>
                <a:spcPct val="200000"/>
              </a:lnSpc>
              <a:defRPr/>
            </a:pPr>
            <a:r>
              <a:rPr lang="en-US" altLang="en-US" sz="36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Different Things?</a:t>
            </a:r>
            <a:br>
              <a:rPr lang="en-US" altLang="en-US" sz="36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2507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-609600" y="-685800"/>
            <a:ext cx="9220200" cy="4438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altLang="en-US" sz="3600" b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lnSpc>
                <a:spcPct val="200000"/>
              </a:lnSpc>
              <a:defRPr/>
            </a:pP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  <p:pic>
        <p:nvPicPr>
          <p:cNvPr id="3" name="Picture 2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7BDA71C1-0925-4098-9F9C-F7E79A7A2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8" y="304800"/>
            <a:ext cx="3753267" cy="1338745"/>
          </a:xfrm>
          <a:prstGeom prst="rect">
            <a:avLst/>
          </a:prstGeom>
        </p:spPr>
      </p:pic>
      <p:pic>
        <p:nvPicPr>
          <p:cNvPr id="6" name="Picture 5" descr="A close-up of a text&#10;&#10;Description automatically generated with low confidence">
            <a:extLst>
              <a:ext uri="{FF2B5EF4-FFF2-40B4-BE49-F238E27FC236}">
                <a16:creationId xmlns:a16="http://schemas.microsoft.com/office/drawing/2014/main" id="{AFBAD058-FC2A-40CE-B779-209059606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" y="1752600"/>
            <a:ext cx="9144000" cy="212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399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-609600" y="-685800"/>
            <a:ext cx="9220200" cy="4438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altLang="en-US" sz="3600" b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lnSpc>
                <a:spcPct val="200000"/>
              </a:lnSpc>
              <a:defRPr/>
            </a:pP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  <p:pic>
        <p:nvPicPr>
          <p:cNvPr id="3" name="Picture 2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7BDA71C1-0925-4098-9F9C-F7E79A7A2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7"/>
            <a:ext cx="3753267" cy="1338745"/>
          </a:xfrm>
          <a:prstGeom prst="rect">
            <a:avLst/>
          </a:prstGeom>
        </p:spPr>
      </p:pic>
      <p:pic>
        <p:nvPicPr>
          <p:cNvPr id="5" name="Picture 4" descr="A picture containing text, screenshot, font, document&#10;&#10;Description automatically generated">
            <a:extLst>
              <a:ext uri="{FF2B5EF4-FFF2-40B4-BE49-F238E27FC236}">
                <a16:creationId xmlns:a16="http://schemas.microsoft.com/office/drawing/2014/main" id="{8FB32D20-2205-472B-83DC-20F56F6DF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" y="1347212"/>
            <a:ext cx="8977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262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-609600" y="-685800"/>
            <a:ext cx="5181600" cy="7762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altLang="en-US" sz="3600" b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 algn="ctr">
              <a:lnSpc>
                <a:spcPct val="200000"/>
              </a:lnSpc>
              <a:defRPr/>
            </a:pPr>
            <a:r>
              <a:rPr lang="en-US" altLang="en-US" sz="36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The beauty and power </a:t>
            </a:r>
          </a:p>
          <a:p>
            <a:pPr lvl="2" algn="ctr">
              <a:lnSpc>
                <a:spcPct val="200000"/>
              </a:lnSpc>
              <a:defRPr/>
            </a:pPr>
            <a:r>
              <a:rPr lang="en-US" altLang="en-US" sz="36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of</a:t>
            </a:r>
          </a:p>
          <a:p>
            <a:pPr lvl="2" algn="ctr">
              <a:lnSpc>
                <a:spcPct val="200000"/>
              </a:lnSpc>
              <a:defRPr/>
            </a:pPr>
            <a:r>
              <a:rPr lang="en-US" altLang="en-US" sz="36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Male and Female</a:t>
            </a:r>
            <a:br>
              <a:rPr lang="en-US" altLang="en-US" sz="36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36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  <p:pic>
        <p:nvPicPr>
          <p:cNvPr id="3" name="Picture 2" descr="A black and white photo of a rock carving&#10;&#10;Description automatically generated">
            <a:extLst>
              <a:ext uri="{FF2B5EF4-FFF2-40B4-BE49-F238E27FC236}">
                <a16:creationId xmlns:a16="http://schemas.microsoft.com/office/drawing/2014/main" id="{3E695C5E-9422-4688-9166-E2E4BAE59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384"/>
            <a:ext cx="4568952" cy="685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991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EC1503-BFA6-4F7A-8420-DA1C84679BF1}"/>
              </a:ext>
            </a:extLst>
          </p:cNvPr>
          <p:cNvSpPr txBox="1"/>
          <p:nvPr/>
        </p:nvSpPr>
        <p:spPr>
          <a:xfrm>
            <a:off x="-533400" y="-15433"/>
            <a:ext cx="9220200" cy="6383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    </a:t>
            </a: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sz="2400" b="1" i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>
              <a:defRPr/>
            </a:pPr>
            <a:endParaRPr lang="en-US" altLang="en-US" sz="3600" b="1" kern="0" dirty="0">
              <a:solidFill>
                <a:srgbClr val="008080"/>
              </a:solidFill>
              <a:latin typeface="Arial"/>
              <a:ea typeface="+mj-ea"/>
              <a:cs typeface="+mj-cs"/>
            </a:endParaRPr>
          </a:p>
          <a:p>
            <a:pPr lvl="2" algn="ctr">
              <a:lnSpc>
                <a:spcPct val="200000"/>
              </a:lnSpc>
              <a:defRPr/>
            </a:pPr>
            <a:r>
              <a:rPr lang="en-US" altLang="en-US" sz="60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  <a:t>Q &amp; A</a:t>
            </a:r>
            <a:br>
              <a:rPr lang="en-US" altLang="en-US" sz="6000" b="1" i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br>
              <a:rPr lang="en-US" altLang="en-US" sz="6000" b="1" kern="0" dirty="0">
                <a:solidFill>
                  <a:srgbClr val="008080"/>
                </a:solidFill>
                <a:latin typeface="Arial"/>
                <a:ea typeface="+mj-ea"/>
                <a:cs typeface="+mj-cs"/>
              </a:rPr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07274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F1273-A023-49E0-A826-2E9A7264C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771650"/>
            <a:ext cx="8839200" cy="4114800"/>
          </a:xfrm>
        </p:spPr>
        <p:txBody>
          <a:bodyPr/>
          <a:lstStyle/>
          <a:p>
            <a:pPr marL="0" indent="0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en-US" sz="3600" b="1" dirty="0">
                <a:solidFill>
                  <a:srgbClr val="008080"/>
                </a:solidFill>
                <a:latin typeface="+mj-lt"/>
                <a:ea typeface="+mj-ea"/>
                <a:cs typeface="+mj-cs"/>
              </a:rPr>
              <a:t>Binary is Bad…</a:t>
            </a:r>
          </a:p>
          <a:p>
            <a:pPr marL="0" indent="0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en-US" sz="3600" b="1" dirty="0">
                <a:solidFill>
                  <a:srgbClr val="008080"/>
                </a:solidFill>
                <a:latin typeface="+mj-lt"/>
                <a:ea typeface="+mj-ea"/>
                <a:cs typeface="+mj-cs"/>
              </a:rPr>
              <a:t>		</a:t>
            </a:r>
          </a:p>
          <a:p>
            <a:pPr marL="0" indent="0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en-US" sz="3600" b="1" dirty="0">
                <a:solidFill>
                  <a:srgbClr val="008080"/>
                </a:solidFill>
                <a:latin typeface="+mj-lt"/>
                <a:ea typeface="+mj-ea"/>
                <a:cs typeface="+mj-cs"/>
              </a:rPr>
              <a:t>			But L,G,B,T, Require It</a:t>
            </a:r>
          </a:p>
          <a:p>
            <a:pPr marL="0" indent="0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endParaRPr lang="en-US" sz="2000" b="1" dirty="0">
              <a:solidFill>
                <a:srgbClr val="00808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17043F5C-CB68-4370-A3FD-C1E51B68F7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0" y="857250"/>
            <a:ext cx="12488863" cy="5200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4F77B76-DFF9-44AF-B0DC-81960B0810B8}"/>
                  </a:ext>
                </a:extLst>
              </p14:cNvPr>
              <p14:cNvContentPartPr/>
              <p14:nvPr/>
            </p14:nvContentPartPr>
            <p14:xfrm>
              <a:off x="621360" y="5321970"/>
              <a:ext cx="5901120" cy="264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4F77B76-DFF9-44AF-B0DC-81960B0810B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2000" y="5312610"/>
                <a:ext cx="5919840" cy="283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9BD5E12E-BBE1-434E-9180-2C2EF1228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662"/>
            <a:ext cx="7965125" cy="662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637261-686E-4943-8D3D-91644F7EB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51211"/>
            <a:ext cx="7086600" cy="675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97229"/>
      </p:ext>
    </p:extLst>
  </p:cSld>
  <p:clrMapOvr>
    <a:masterClrMapping/>
  </p:clrMapOvr>
</p:sld>
</file>

<file path=ppt/theme/theme1.xml><?xml version="1.0" encoding="utf-8"?>
<a:theme xmlns:a="http://schemas.openxmlformats.org/drawingml/2006/main" name="Corporate PPT Template_2">
  <a:themeElements>
    <a:clrScheme name="Corporate PPT Template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rporate PPT Template_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rporate PPT Template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PPT Template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PPT Template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PPT Template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PPT Template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PPT Template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PPT Template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PPT Template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PPT Template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PPT Template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PPT Template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PPT Template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24491</TotalTime>
  <Words>847</Words>
  <Application>Microsoft Office PowerPoint</Application>
  <PresentationFormat>On-screen Show (4:3)</PresentationFormat>
  <Paragraphs>223</Paragraphs>
  <Slides>57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Arial</vt:lpstr>
      <vt:lpstr>Calibri</vt:lpstr>
      <vt:lpstr>Corporate PPT Template_2</vt:lpstr>
      <vt:lpstr>   God’s Truth on Gender Confusion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Focus on the Family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stantogt</dc:creator>
  <cp:lastModifiedBy>Stanton, Glenn</cp:lastModifiedBy>
  <cp:revision>255</cp:revision>
  <dcterms:created xsi:type="dcterms:W3CDTF">2009-11-19T21:00:07Z</dcterms:created>
  <dcterms:modified xsi:type="dcterms:W3CDTF">2023-07-28T21:04:45Z</dcterms:modified>
</cp:coreProperties>
</file>