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9" r:id="rId11"/>
    <p:sldId id="268" r:id="rId12"/>
    <p:sldId id="266" r:id="rId13"/>
    <p:sldId id="267" r:id="rId14"/>
    <p:sldId id="270" r:id="rId15"/>
    <p:sldId id="271" r:id="rId16"/>
    <p:sldId id="272" r:id="rId17"/>
    <p:sldId id="276" r:id="rId18"/>
    <p:sldId id="277" r:id="rId19"/>
    <p:sldId id="278" r:id="rId20"/>
    <p:sldId id="279" r:id="rId21"/>
    <p:sldId id="273" r:id="rId22"/>
    <p:sldId id="274" r:id="rId23"/>
    <p:sldId id="275" r:id="rId24"/>
    <p:sldId id="2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285410" cy="3329581"/>
          </a:xfrm>
        </p:spPr>
        <p:txBody>
          <a:bodyPr/>
          <a:lstStyle/>
          <a:p>
            <a:r>
              <a:rPr lang="en-US" sz="6800" b="1" dirty="0"/>
              <a:t>How to Fix Our </a:t>
            </a:r>
            <a:r>
              <a:rPr lang="en-US" sz="6800" b="1" dirty="0" smtClean="0"/>
              <a:t/>
            </a:r>
            <a:br>
              <a:rPr lang="en-US" sz="6800" b="1" dirty="0" smtClean="0"/>
            </a:br>
            <a:r>
              <a:rPr lang="en-US" sz="6800" b="1" dirty="0" smtClean="0"/>
              <a:t>Anti-Family </a:t>
            </a:r>
            <a:r>
              <a:rPr lang="en-US" sz="6800" b="1" dirty="0"/>
              <a:t>Economy</a:t>
            </a:r>
            <a:endParaRPr lang="en-US" sz="6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hurts men hurts women, and vice versa. And when men and women suffer, so do children.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2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in major decline among young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65" y="1152983"/>
            <a:ext cx="4644678" cy="560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7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outstrip men in degrees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54" y="1192577"/>
            <a:ext cx="8145618" cy="547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5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 The man crisis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09" y="1220574"/>
            <a:ext cx="4956810" cy="55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5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decline of the working man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2" y="1421031"/>
            <a:ext cx="6622105" cy="532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need their mothers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2" y="1758503"/>
            <a:ext cx="7618295" cy="4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Parents  increase language skills, reduce conflict. Nonparent care does the opposite.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32" y="2077657"/>
            <a:ext cx="5686519" cy="389171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535" y="2077657"/>
            <a:ext cx="5667203" cy="3896200"/>
          </a:xfrm>
        </p:spPr>
      </p:pic>
    </p:spTree>
    <p:extLst>
      <p:ext uri="{BB962C8B-B14F-4D97-AF65-F5344CB8AC3E}">
        <p14:creationId xmlns:p14="http://schemas.microsoft.com/office/powerpoint/2010/main" val="1665077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266218"/>
            <a:ext cx="9404723" cy="1587030"/>
          </a:xfrm>
        </p:spPr>
        <p:txBody>
          <a:bodyPr/>
          <a:lstStyle/>
          <a:p>
            <a:r>
              <a:rPr lang="en-US" sz="3200" dirty="0" smtClean="0"/>
              <a:t>More working moms of young kids means more daycare; more daycare means more costs to society from emotionally hungry kids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82" y="2013995"/>
            <a:ext cx="4384859" cy="47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1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3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54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85" y="310102"/>
            <a:ext cx="5588221" cy="625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42" y="1719745"/>
            <a:ext cx="90963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2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look at the current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work, marriage, and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77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90" y="931762"/>
            <a:ext cx="10058400" cy="56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0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all this mean?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means more people in the cart, and fewer pushing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6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42" y="245317"/>
            <a:ext cx="5939573" cy="65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16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59" y="683229"/>
            <a:ext cx="8155209" cy="58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67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love to spend time with their kids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90" y="1828753"/>
            <a:ext cx="4201977" cy="4785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44" y="1830173"/>
            <a:ext cx="4042128" cy="478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low birth rate…during an economic boom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63" y="1853248"/>
            <a:ext cx="6198244" cy="491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8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0" y="538223"/>
            <a:ext cx="10058400" cy="612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8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lost births in blue states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55" y="1649826"/>
            <a:ext cx="6484499" cy="49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9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breakdown kills fertility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78" y="1359309"/>
            <a:ext cx="6640757" cy="52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5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having far fewer children than we want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800" y="1853248"/>
            <a:ext cx="5743827" cy="477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0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Mothers also working more than we want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73" y="1181968"/>
            <a:ext cx="3588026" cy="5525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97" y="1832394"/>
            <a:ext cx="4471180" cy="46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7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makes a big difference to women’s work preferences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35" y="1794075"/>
            <a:ext cx="4689237" cy="49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51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4585</TotalTime>
  <Words>172</Words>
  <Application>Microsoft Office PowerPoint</Application>
  <PresentationFormat>Widescreen</PresentationFormat>
  <Paragraphs>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How to Fix Our  Anti-Family Economy</vt:lpstr>
      <vt:lpstr>A look at the current trends</vt:lpstr>
      <vt:lpstr>Record low birth rate…during an economic boom</vt:lpstr>
      <vt:lpstr>PowerPoint Presentation</vt:lpstr>
      <vt:lpstr>Highest lost births in blue states</vt:lpstr>
      <vt:lpstr>Family breakdown kills fertility</vt:lpstr>
      <vt:lpstr>Women having far fewer children than we want</vt:lpstr>
      <vt:lpstr>Mothers also working more than we want</vt:lpstr>
      <vt:lpstr>Marriage makes a big difference to women’s work preferences</vt:lpstr>
      <vt:lpstr>Marriage in major decline among young</vt:lpstr>
      <vt:lpstr>Women outstrip men in degrees</vt:lpstr>
      <vt:lpstr>What’s going on? The man crisis</vt:lpstr>
      <vt:lpstr>The decline of the working man</vt:lpstr>
      <vt:lpstr>Children need their mothers</vt:lpstr>
      <vt:lpstr>Parents  increase language skills, reduce conflict. Nonparent care does the opposite.</vt:lpstr>
      <vt:lpstr>More working moms of young kids means more daycare; more daycare means more costs to society from emotionally hungry kids</vt:lpstr>
      <vt:lpstr>PowerPoint Presentation</vt:lpstr>
      <vt:lpstr>PowerPoint Presentation</vt:lpstr>
      <vt:lpstr>PowerPoint Presentation</vt:lpstr>
      <vt:lpstr>PowerPoint Presentation</vt:lpstr>
      <vt:lpstr>So what does all this mean?</vt:lpstr>
      <vt:lpstr>Census Data</vt:lpstr>
      <vt:lpstr>PowerPoint Presentation</vt:lpstr>
      <vt:lpstr>Parents love to spend time with their kids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Fix Our  Anti-Family Economy</dc:title>
  <dc:creator>Joy</dc:creator>
  <cp:lastModifiedBy>Joy</cp:lastModifiedBy>
  <cp:revision>17</cp:revision>
  <dcterms:created xsi:type="dcterms:W3CDTF">2020-03-01T15:57:40Z</dcterms:created>
  <dcterms:modified xsi:type="dcterms:W3CDTF">2020-03-04T21:53:57Z</dcterms:modified>
</cp:coreProperties>
</file>