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6" r:id="rId5"/>
    <p:sldId id="297" r:id="rId6"/>
    <p:sldId id="298" r:id="rId7"/>
    <p:sldId id="299" r:id="rId8"/>
    <p:sldId id="300" r:id="rId9"/>
    <p:sldId id="303" r:id="rId10"/>
    <p:sldId id="304" r:id="rId11"/>
    <p:sldId id="305" r:id="rId12"/>
    <p:sldId id="301" r:id="rId13"/>
    <p:sldId id="30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6D9F66E-5EB9-4882-86FB-DCBF35E3C3E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5274" autoAdjust="0"/>
  </p:normalViewPr>
  <p:slideViewPr>
    <p:cSldViewPr snapToGrid="0">
      <p:cViewPr varScale="1">
        <p:scale>
          <a:sx n="64" d="100"/>
          <a:sy n="64" d="100"/>
        </p:scale>
        <p:origin x="34" y="115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625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1986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en-US"/>
              <a:t>2/23/2020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en-US"/>
              <a:t>2/23/2020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Freeform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" name="Freeform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" name="Freeform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" name="Freeform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" name="Freeform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" name="Freeform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0" name="Group 39"/>
          <p:cNvGrpSpPr/>
          <p:nvPr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Freeform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Freeform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Freeform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49" name="Freeform 500"/>
          <p:cNvSpPr>
            <a:spLocks/>
          </p:cNvSpPr>
          <p:nvPr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50" name="Group 49"/>
          <p:cNvGrpSpPr/>
          <p:nvPr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Freeform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2" name="Freeform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3" name="Freeform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59" name="Freeform 413"/>
          <p:cNvSpPr>
            <a:spLocks/>
          </p:cNvSpPr>
          <p:nvPr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60" name="Freeform 414"/>
          <p:cNvSpPr>
            <a:spLocks/>
          </p:cNvSpPr>
          <p:nvPr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61" name="Group 5"/>
          <p:cNvGrpSpPr>
            <a:grpSpLocks noChangeAspect="1"/>
          </p:cNvGrpSpPr>
          <p:nvPr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Freeform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Freeform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Freeform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Freeform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Freeform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Freeform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Freeform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Freeform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Freeform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8" name="Freeform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9" name="Freeform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0" name="Freeform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81" name="Group 33"/>
          <p:cNvGrpSpPr>
            <a:grpSpLocks noChangeAspect="1"/>
          </p:cNvGrpSpPr>
          <p:nvPr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Freeform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3" name="Freeform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4" name="Freeform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5" name="Freeform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87" name="Group 43"/>
          <p:cNvGrpSpPr>
            <a:grpSpLocks noChangeAspect="1"/>
          </p:cNvGrpSpPr>
          <p:nvPr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Freeform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" name="Freeform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" name="Freeform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9" name="Group 43"/>
          <p:cNvGrpSpPr>
            <a:grpSpLocks noChangeAspect="1"/>
          </p:cNvGrpSpPr>
          <p:nvPr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Freeform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06" name="Group 105"/>
          <p:cNvGrpSpPr/>
          <p:nvPr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Freeform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" name="Freeform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" name="Freeform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" name="Freeform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5" name="Freeform 8"/>
          <p:cNvSpPr>
            <a:spLocks/>
          </p:cNvSpPr>
          <p:nvPr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116" name="Freeform 115"/>
          <p:cNvSpPr/>
          <p:nvPr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7" name="Group 116"/>
          <p:cNvGrpSpPr/>
          <p:nvPr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Freeform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5" name="Freeform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6" name="Freeform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7" name="Freeform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8" name="Freeform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9" name="Freeform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0" name="Freeform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" name="Freeform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" name="Freeform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" name="Freeform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4" name="Freeform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5" name="Freeform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6" name="Freeform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7" name="Freeform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8" name="Freeform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9" name="Freeform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0" name="Freeform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1" name="Freeform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2" name="Freeform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3" name="Freeform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4" name="Freeform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5" name="Freeform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46" name="Group 5"/>
          <p:cNvGrpSpPr>
            <a:grpSpLocks noChangeAspect="1"/>
          </p:cNvGrpSpPr>
          <p:nvPr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Freeform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8" name="Freeform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9" name="Freeform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0" name="Freeform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1" name="Freeform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2" name="Freeform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3" name="Freeform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4" name="Freeform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5" name="Freeform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6" name="Freeform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7" name="Freeform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8" name="Freeform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9" name="Freeform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0" name="Freeform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1" name="Freeform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2" name="Freeform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3" name="Freeform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4" name="Freeform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5" name="Freeform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6" name="Freeform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7" name="Freeform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8" name="Freeform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9" name="Freeform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0" name="Freeform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71" name="Group 64"/>
          <p:cNvGrpSpPr>
            <a:grpSpLocks noChangeAspect="1"/>
          </p:cNvGrpSpPr>
          <p:nvPr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Freeform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3" name="Freeform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4" name="Freeform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5" name="Freeform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6" name="Freeform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7" name="Freeform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8" name="Freeform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9" name="Freeform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2/23/2020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2/23/2020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2/23/2020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</p:spPr>
        <p:txBody>
          <a:bodyPr anchor="b">
            <a:normAutofit/>
          </a:bodyPr>
          <a:lstStyle>
            <a:lvl1pPr algn="l">
              <a:defRPr sz="5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2/23/2020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en-US" smtClean="0"/>
              <a:t>2/23/2020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5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en-US" smtClean="0"/>
              <a:t>2/23/2020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0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92"/>
          <p:cNvSpPr>
            <a:spLocks/>
          </p:cNvSpPr>
          <p:nvPr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7" name="Freeform 50"/>
          <p:cNvSpPr>
            <a:spLocks/>
          </p:cNvSpPr>
          <p:nvPr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" name="Freeform 51"/>
          <p:cNvSpPr>
            <a:spLocks/>
          </p:cNvSpPr>
          <p:nvPr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9" name="Group 69"/>
          <p:cNvGrpSpPr>
            <a:grpSpLocks noChangeAspect="1"/>
          </p:cNvGrpSpPr>
          <p:nvPr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10" name="Freeform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0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1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9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0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1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2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3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8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9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0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1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2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3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4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5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3" name="Group 69"/>
          <p:cNvGrpSpPr>
            <a:grpSpLocks noChangeAspect="1"/>
          </p:cNvGrpSpPr>
          <p:nvPr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4" name="Freeform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" name="Freeform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5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6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7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8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9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0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4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5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6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7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8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9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0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1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2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3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4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5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6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7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8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9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0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1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2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3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4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5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6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7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8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9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0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1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2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3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4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5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6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7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8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9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0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1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2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3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4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5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6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77" name="Group 69"/>
          <p:cNvGrpSpPr>
            <a:grpSpLocks noChangeAspect="1"/>
          </p:cNvGrpSpPr>
          <p:nvPr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8" name="Freeform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9" name="Freeform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0" name="Freeform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1" name="Freeform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2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3" name="Freeform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4" name="Freeform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5" name="Freeform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6" name="Freeform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7" name="Freeform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8" name="Freeform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9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0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1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2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3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4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5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6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7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8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9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0" name="Freeform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1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2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3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4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5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6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7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8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9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0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1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2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3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4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5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6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7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8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9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0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1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2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3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4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5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6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7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8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9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0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1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2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3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4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5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6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7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8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9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0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1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2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3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4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5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6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7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8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9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0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1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2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3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4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5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6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60" name="Group 50"/>
          <p:cNvGrpSpPr>
            <a:grpSpLocks noChangeAspect="1"/>
          </p:cNvGrpSpPr>
          <p:nvPr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61" name="Freeform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274" name="Freeform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278" name="Freeform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5" name="Freeform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6" name="Freeform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89" name="Group 5"/>
          <p:cNvGrpSpPr>
            <a:grpSpLocks noChangeAspect="1"/>
          </p:cNvGrpSpPr>
          <p:nvPr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90" name="Freeform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Oval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10" name="Freeform 52"/>
          <p:cNvSpPr>
            <a:spLocks/>
          </p:cNvSpPr>
          <p:nvPr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311" name="Group 29"/>
          <p:cNvGrpSpPr>
            <a:grpSpLocks noChangeAspect="1"/>
          </p:cNvGrpSpPr>
          <p:nvPr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12" name="Freeform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348" name="Group 347"/>
          <p:cNvGrpSpPr/>
          <p:nvPr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9" name="Group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5" name="Freeform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6" name="Freeform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7" name="Freeform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8" name="Freeform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9" name="Freeform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0" name="Freeform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1" name="Freeform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2" name="Freeform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3" name="Freeform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4" name="Freeform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5" name="Freeform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6" name="Freeform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7" name="Freeform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8" name="Freeform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9" name="Freeform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0" name="Freeform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1" name="Freeform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2" name="Freeform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3" name="Freeform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4" name="Freeform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5" name="Freeform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6" name="Freeform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7" name="Freeform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8" name="Freeform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9" name="Freeform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0" name="Freeform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1" name="Freeform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2" name="Freeform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3" name="Freeform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4" name="Freeform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5" name="Freeform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6" name="Freeform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7" name="Freeform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8" name="Freeform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9" name="Freeform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0" name="Freeform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1" name="Freeform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2" name="Freeform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3" name="Freeform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4" name="Freeform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5" name="Freeform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6" name="Freeform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7" name="Freeform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8" name="Freeform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9" name="Freeform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20" name="Freeform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21" name="Freeform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0" name="Group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6" name="Freeform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7" name="Freeform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8" name="Freeform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9" name="Freeform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0" name="Freeform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1" name="Freeform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2" name="Freeform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3" name="Freeform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4" name="Freeform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1" name="Group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9" name="Freeform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0" name="Freeform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1" name="Freeform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2" name="Freeform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3" name="Freeform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4" name="Freeform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5" name="Freeform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2" name="Group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3" name="Freeform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4" name="Freeform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5" name="Freeform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6" name="Freeform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7" name="Freeform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8" name="Freeform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</p:grpSp>
      <p:grpSp>
        <p:nvGrpSpPr>
          <p:cNvPr id="422" name="Group 52"/>
          <p:cNvGrpSpPr>
            <a:grpSpLocks noChangeAspect="1"/>
          </p:cNvGrpSpPr>
          <p:nvPr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3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4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5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6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7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8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9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0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31" name="Group 52"/>
          <p:cNvGrpSpPr>
            <a:grpSpLocks noChangeAspect="1"/>
          </p:cNvGrpSpPr>
          <p:nvPr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32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3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4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5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6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7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8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9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40" name="Group 66"/>
          <p:cNvGrpSpPr>
            <a:grpSpLocks noChangeAspect="1"/>
          </p:cNvGrpSpPr>
          <p:nvPr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41" name="Freeform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2" name="Freeform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3" name="Freeform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4" name="Freeform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5" name="Freeform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6" name="Freeform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7" name="Freeform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8" name="Freeform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</p:spPr>
        <p:txBody>
          <a:bodyPr anchor="ctr">
            <a:normAutofit/>
          </a:bodyPr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2/23/2020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2/23/2020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2/23/2020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2/23/2020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0"/>
          <p:cNvSpPr>
            <a:spLocks/>
          </p:cNvSpPr>
          <p:nvPr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" name="Freeform 51"/>
          <p:cNvSpPr>
            <a:spLocks/>
          </p:cNvSpPr>
          <p:nvPr/>
        </p:nvSpPr>
        <p:spPr bwMode="auto">
          <a:xfrm>
            <a:off x="0" y="5652178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9" name="Freeform 51"/>
          <p:cNvSpPr>
            <a:spLocks/>
          </p:cNvSpPr>
          <p:nvPr/>
        </p:nvSpPr>
        <p:spPr bwMode="auto">
          <a:xfrm>
            <a:off x="-13749" y="5865035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" fmla="*/ 0 w 12079179"/>
              <a:gd name="connsiteY0" fmla="*/ 390824 h 2132172"/>
              <a:gd name="connsiteX1" fmla="*/ 12079179 w 12079179"/>
              <a:gd name="connsiteY1" fmla="*/ 2132172 h 2132172"/>
              <a:gd name="connsiteX2" fmla="*/ 0 w 12079179"/>
              <a:gd name="connsiteY2" fmla="*/ 2132172 h 2132172"/>
              <a:gd name="connsiteX3" fmla="*/ 0 w 12079179"/>
              <a:gd name="connsiteY3" fmla="*/ 390824 h 2132172"/>
              <a:gd name="connsiteX0" fmla="*/ 0 w 12079179"/>
              <a:gd name="connsiteY0" fmla="*/ 499104 h 2240452"/>
              <a:gd name="connsiteX1" fmla="*/ 12079179 w 12079179"/>
              <a:gd name="connsiteY1" fmla="*/ 2240452 h 2240452"/>
              <a:gd name="connsiteX2" fmla="*/ 0 w 12079179"/>
              <a:gd name="connsiteY2" fmla="*/ 2240452 h 2240452"/>
              <a:gd name="connsiteX3" fmla="*/ 0 w 12079179"/>
              <a:gd name="connsiteY3" fmla="*/ 499104 h 2240452"/>
              <a:gd name="connsiteX0" fmla="*/ 0 w 12079179"/>
              <a:gd name="connsiteY0" fmla="*/ 525643 h 2266991"/>
              <a:gd name="connsiteX1" fmla="*/ 12079179 w 12079179"/>
              <a:gd name="connsiteY1" fmla="*/ 2266991 h 2266991"/>
              <a:gd name="connsiteX2" fmla="*/ 0 w 12079179"/>
              <a:gd name="connsiteY2" fmla="*/ 2266991 h 2266991"/>
              <a:gd name="connsiteX3" fmla="*/ 0 w 12079179"/>
              <a:gd name="connsiteY3" fmla="*/ 525643 h 2266991"/>
              <a:gd name="connsiteX0" fmla="*/ 0 w 12079179"/>
              <a:gd name="connsiteY0" fmla="*/ 572389 h 2313737"/>
              <a:gd name="connsiteX1" fmla="*/ 12079179 w 12079179"/>
              <a:gd name="connsiteY1" fmla="*/ 2313737 h 2313737"/>
              <a:gd name="connsiteX2" fmla="*/ 0 w 12079179"/>
              <a:gd name="connsiteY2" fmla="*/ 2313737 h 2313737"/>
              <a:gd name="connsiteX3" fmla="*/ 0 w 12079179"/>
              <a:gd name="connsiteY3" fmla="*/ 572389 h 2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10" name="Group 66"/>
          <p:cNvGrpSpPr>
            <a:grpSpLocks noChangeAspect="1"/>
          </p:cNvGrpSpPr>
          <p:nvPr/>
        </p:nvGrpSpPr>
        <p:grpSpPr bwMode="auto">
          <a:xfrm>
            <a:off x="11647687" y="947576"/>
            <a:ext cx="426645" cy="400819"/>
            <a:chOff x="3636" y="1964"/>
            <a:chExt cx="413" cy="388"/>
          </a:xfrm>
        </p:grpSpPr>
        <p:sp>
          <p:nvSpPr>
            <p:cNvPr id="11" name="Freeform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1308927" y="6212029"/>
            <a:ext cx="875471" cy="645972"/>
            <a:chOff x="7344986" y="5566058"/>
            <a:chExt cx="1750940" cy="1291943"/>
          </a:xfrm>
        </p:grpSpPr>
        <p:sp>
          <p:nvSpPr>
            <p:cNvPr id="20" name="Freeform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6" name="Group 5"/>
          <p:cNvGrpSpPr>
            <a:grpSpLocks noChangeAspect="1"/>
          </p:cNvGrpSpPr>
          <p:nvPr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27" name="Freeform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34" name="Group 16"/>
          <p:cNvGrpSpPr>
            <a:grpSpLocks noChangeAspect="1"/>
          </p:cNvGrpSpPr>
          <p:nvPr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3" name="Group 28"/>
          <p:cNvGrpSpPr>
            <a:grpSpLocks noChangeAspect="1"/>
          </p:cNvGrpSpPr>
          <p:nvPr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4" name="Freeform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9" name="Freeform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1" name="Freeform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52" name="Group 52"/>
          <p:cNvGrpSpPr>
            <a:grpSpLocks noChangeAspect="1"/>
          </p:cNvGrpSpPr>
          <p:nvPr/>
        </p:nvGrpSpPr>
        <p:grpSpPr bwMode="auto">
          <a:xfrm rot="19948164">
            <a:off x="11143247" y="105148"/>
            <a:ext cx="675071" cy="772505"/>
            <a:chOff x="4634" y="754"/>
            <a:chExt cx="1164" cy="1332"/>
          </a:xfrm>
        </p:grpSpPr>
        <p:sp>
          <p:nvSpPr>
            <p:cNvPr id="53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61" name="Group 64"/>
          <p:cNvGrpSpPr>
            <a:grpSpLocks noChangeAspect="1"/>
          </p:cNvGrpSpPr>
          <p:nvPr/>
        </p:nvGrpSpPr>
        <p:grpSpPr bwMode="auto">
          <a:xfrm flipH="1">
            <a:off x="10782665" y="2958792"/>
            <a:ext cx="1028242" cy="1140705"/>
            <a:chOff x="2052" y="995"/>
            <a:chExt cx="768" cy="852"/>
          </a:xfrm>
        </p:grpSpPr>
        <p:sp>
          <p:nvSpPr>
            <p:cNvPr id="62" name="Freeform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1063198" cy="193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E583DDF-CA54-461A-A486-592D2374C532}" type="datetimeFigureOut">
              <a:rPr lang="en-US" smtClean="0"/>
              <a:pPr/>
              <a:t>2/23/2020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3" r:id="rId4"/>
    <p:sldLayoutId id="2147483664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gp/product/0545812577/ref=dbs_a_def_rwt_hsch_vapi_taft_p1_i0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Why Public Schools Will Increase LGBT Indoctrination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2506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Two-thirds of kids ages 15-19 say use trans pronouns	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578" y="150910"/>
            <a:ext cx="5885714" cy="66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80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“Black Lives Matter” coloring book in Madison, Wisconsin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" b="32021"/>
          <a:stretch/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Taught to kindergarteners through sixth grade.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72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page from the coloring book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" b="32021"/>
          <a:stretch/>
        </p:blipFill>
        <p:spPr/>
      </p:pic>
    </p:spTree>
    <p:extLst>
      <p:ext uri="{BB962C8B-B14F-4D97-AF65-F5344CB8AC3E}">
        <p14:creationId xmlns:p14="http://schemas.microsoft.com/office/powerpoint/2010/main" val="315836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‘Diverse Books’ From Scholastic for kids 8-12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0" dirty="0"/>
              <a:t>A</a:t>
            </a:r>
            <a:r>
              <a:rPr lang="en-US" b="0" dirty="0" smtClean="0"/>
              <a:t> </a:t>
            </a:r>
            <a:r>
              <a:rPr lang="en-US" b="0" dirty="0"/>
              <a:t>novel about a middle-school </a:t>
            </a:r>
            <a:r>
              <a:rPr lang="en-US" b="0" dirty="0" smtClean="0"/>
              <a:t>girl cast as Romeo</a:t>
            </a:r>
            <a:r>
              <a:rPr lang="en-US" b="0" dirty="0"/>
              <a:t> in the school production of “Romeo and Juliet” and finds herself attracted to the also-female lead playing Juliet.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880" y="2144713"/>
            <a:ext cx="2973691" cy="3494087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b="0" dirty="0"/>
              <a:t>A</a:t>
            </a:r>
            <a:r>
              <a:rPr lang="en-US" b="0" dirty="0" smtClean="0"/>
              <a:t> </a:t>
            </a:r>
            <a:r>
              <a:rPr lang="en-US" b="0" dirty="0"/>
              <a:t>new release from author Alex Gino, who demands the pronoun “they” and whose previous book, “George,” is </a:t>
            </a:r>
            <a:r>
              <a:rPr lang="en-US" b="0" dirty="0">
                <a:hlinkClick r:id="rId3"/>
              </a:rPr>
              <a:t>described this way on Amazon</a:t>
            </a:r>
            <a:r>
              <a:rPr lang="en-US" b="0" dirty="0"/>
              <a:t>: “When people look at George, they think they see a boy. But she knows she’s not a boy. She knows she’s a girl.” 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205" y="2144713"/>
            <a:ext cx="3529027" cy="3494087"/>
          </a:xfrm>
        </p:spPr>
      </p:pic>
    </p:spTree>
    <p:extLst>
      <p:ext uri="{BB962C8B-B14F-4D97-AF65-F5344CB8AC3E}">
        <p14:creationId xmlns:p14="http://schemas.microsoft.com/office/powerpoint/2010/main" val="317326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Libraries top way to reach </a:t>
            </a:r>
            <a:r>
              <a:rPr lang="en-US" smtClean="0"/>
              <a:t>Americans culturally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026" y="1485900"/>
            <a:ext cx="7445948" cy="4152900"/>
          </a:xfrm>
        </p:spPr>
      </p:pic>
    </p:spTree>
    <p:extLst>
      <p:ext uri="{BB962C8B-B14F-4D97-AF65-F5344CB8AC3E}">
        <p14:creationId xmlns:p14="http://schemas.microsoft.com/office/powerpoint/2010/main" val="16698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curriculum directed by LGBT groups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763" y="2198485"/>
            <a:ext cx="4479925" cy="2699154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963" y="2039890"/>
            <a:ext cx="4481512" cy="3016345"/>
          </a:xfrm>
        </p:spPr>
      </p:pic>
    </p:spTree>
    <p:extLst>
      <p:ext uri="{BB962C8B-B14F-4D97-AF65-F5344CB8AC3E}">
        <p14:creationId xmlns:p14="http://schemas.microsoft.com/office/powerpoint/2010/main" val="238879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curricula is aimed for ages 3-5.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06" y="1416135"/>
            <a:ext cx="10066866" cy="4303348"/>
          </a:xfrm>
        </p:spPr>
      </p:pic>
    </p:spTree>
    <p:extLst>
      <p:ext uri="{BB962C8B-B14F-4D97-AF65-F5344CB8AC3E}">
        <p14:creationId xmlns:p14="http://schemas.microsoft.com/office/powerpoint/2010/main" val="140307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Notice the teacher script at the bottom.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80198"/>
            <a:ext cx="9227671" cy="4404239"/>
          </a:xfrm>
        </p:spPr>
      </p:pic>
    </p:spTree>
    <p:extLst>
      <p:ext uri="{BB962C8B-B14F-4D97-AF65-F5344CB8AC3E}">
        <p14:creationId xmlns:p14="http://schemas.microsoft.com/office/powerpoint/2010/main" val="164252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Youngest Americans most likely to support transgenderism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62" b="21662"/>
          <a:stretch>
            <a:fillRect/>
          </a:stretch>
        </p:blipFill>
        <p:spPr>
          <a:xfrm>
            <a:off x="4480560" y="457201"/>
            <a:ext cx="29528" cy="2629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Ones most likely to have been taught it in school and in the media they consume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060" y="146588"/>
            <a:ext cx="4147857" cy="651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26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ack to School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ll fun education presentation (widescreen).potx" id="{13F266B3-3667-4715-838E-2D35384A824B}" vid="{5EC2A2B6-6A5B-436A-9EF3-6607D16C2EDB}"/>
    </a:ext>
  </a:extLst>
</a:theme>
</file>

<file path=ppt/theme/theme2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9B8A7B-DB68-4625-86A7-7FECB4C2AE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5F5AFAE-B80F-42D3-94B4-729362BC1BCB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40262f94-9f35-4ac3-9a90-690165a166b7"/>
    <ds:schemaRef ds:uri="a4f35948-e619-41b3-aa29-22878b09cfd2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6CC9A7CA-BEC5-41E5-AAE1-C9D7FC518E0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Fall fun education presentation (widescreen)</Template>
  <TotalTime>46</TotalTime>
  <Words>134</Words>
  <Application>Microsoft Office PowerPoint</Application>
  <PresentationFormat>Widescreen</PresentationFormat>
  <Paragraphs>14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Cambria</vt:lpstr>
      <vt:lpstr>Back to School 16x9</vt:lpstr>
      <vt:lpstr>Why Public Schools Will Increase LGBT Indoctrination</vt:lpstr>
      <vt:lpstr>“Black Lives Matter” coloring book in Madison, Wisconsin</vt:lpstr>
      <vt:lpstr>Another page from the coloring book</vt:lpstr>
      <vt:lpstr>‘Diverse Books’ From Scholastic for kids 8-12</vt:lpstr>
      <vt:lpstr>Libraries top way to reach Americans culturally</vt:lpstr>
      <vt:lpstr>Example curriculum directed by LGBT groups</vt:lpstr>
      <vt:lpstr>This curricula is aimed for ages 3-5.</vt:lpstr>
      <vt:lpstr>Notice the teacher script at the bottom.</vt:lpstr>
      <vt:lpstr>Youngest Americans most likely to support transgenderism</vt:lpstr>
      <vt:lpstr>Two-thirds of kids ages 15-19 say use trans pronouns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Public Schools Will Increase LGBT Indoctrination</dc:title>
  <dc:creator>Joy</dc:creator>
  <cp:lastModifiedBy>Joy</cp:lastModifiedBy>
  <cp:revision>5</cp:revision>
  <dcterms:created xsi:type="dcterms:W3CDTF">2020-02-15T15:33:16Z</dcterms:created>
  <dcterms:modified xsi:type="dcterms:W3CDTF">2020-02-23T22:42:22Z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